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3" r:id="rId3"/>
    <p:sldId id="294" r:id="rId4"/>
    <p:sldId id="295" r:id="rId5"/>
    <p:sldId id="353" r:id="rId6"/>
    <p:sldId id="357" r:id="rId7"/>
    <p:sldId id="338" r:id="rId8"/>
    <p:sldId id="340" r:id="rId9"/>
    <p:sldId id="341" r:id="rId10"/>
    <p:sldId id="342" r:id="rId11"/>
    <p:sldId id="351" r:id="rId12"/>
    <p:sldId id="352" r:id="rId13"/>
    <p:sldId id="358" r:id="rId14"/>
    <p:sldId id="345" r:id="rId15"/>
    <p:sldId id="346" r:id="rId16"/>
    <p:sldId id="347" r:id="rId17"/>
    <p:sldId id="363" r:id="rId18"/>
    <p:sldId id="348" r:id="rId19"/>
    <p:sldId id="349" r:id="rId20"/>
    <p:sldId id="350" r:id="rId21"/>
    <p:sldId id="364" r:id="rId22"/>
    <p:sldId id="365" r:id="rId23"/>
    <p:sldId id="310" r:id="rId24"/>
    <p:sldId id="362" r:id="rId25"/>
    <p:sldId id="319" r:id="rId26"/>
    <p:sldId id="321" r:id="rId27"/>
    <p:sldId id="324" r:id="rId28"/>
    <p:sldId id="361" r:id="rId29"/>
    <p:sldId id="332" r:id="rId30"/>
    <p:sldId id="360" r:id="rId31"/>
    <p:sldId id="325" r:id="rId32"/>
    <p:sldId id="334" r:id="rId33"/>
    <p:sldId id="322" r:id="rId34"/>
    <p:sldId id="326" r:id="rId35"/>
    <p:sldId id="330" r:id="rId36"/>
    <p:sldId id="327" r:id="rId37"/>
    <p:sldId id="317" r:id="rId38"/>
    <p:sldId id="336" r:id="rId39"/>
    <p:sldId id="335" r:id="rId40"/>
    <p:sldId id="318" r:id="rId41"/>
    <p:sldId id="312" r:id="rId42"/>
    <p:sldId id="329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4BD"/>
    <a:srgbClr val="6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38" autoAdjust="0"/>
  </p:normalViewPr>
  <p:slideViewPr>
    <p:cSldViewPr snapToGrid="0">
      <p:cViewPr varScale="1">
        <p:scale>
          <a:sx n="79" d="100"/>
          <a:sy n="79" d="100"/>
        </p:scale>
        <p:origin x="85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8986337834472"/>
          <c:y val="5.625033397731552E-2"/>
          <c:w val="0.66076438038287189"/>
          <c:h val="0.58558656973609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-6.5580166878958164E-17"/>
                  <c:y val="3.0652206345070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24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HCF</c:v>
                </c:pt>
                <c:pt idx="1">
                  <c:v>CNN w/o angle</c:v>
                </c:pt>
                <c:pt idx="2">
                  <c:v>Proposed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62</c:v>
                </c:pt>
                <c:pt idx="1">
                  <c:v>72.3</c:v>
                </c:pt>
                <c:pt idx="2">
                  <c:v>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2"/>
        <c:overlap val="31"/>
        <c:axId val="487135872"/>
        <c:axId val="487137048"/>
      </c:barChart>
      <c:catAx>
        <c:axId val="48713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7137048"/>
        <c:crosses val="autoZero"/>
        <c:auto val="1"/>
        <c:lblAlgn val="ctr"/>
        <c:lblOffset val="100"/>
        <c:noMultiLvlLbl val="0"/>
      </c:catAx>
      <c:valAx>
        <c:axId val="487137048"/>
        <c:scaling>
          <c:orientation val="minMax"/>
          <c:max val="76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F-measure[%]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713587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1497088034297"/>
          <c:y val="4.1409317258523232E-2"/>
          <c:w val="0.75885029119657033"/>
          <c:h val="0.62698349602432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CNN w/o angle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</c:v>
                </c:pt>
                <c:pt idx="1">
                  <c:v>70.099999999999994</c:v>
                </c:pt>
                <c:pt idx="2">
                  <c:v>73.2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Proposed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72.3</c:v>
                </c:pt>
                <c:pt idx="2">
                  <c:v>74.25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7137832"/>
        <c:axId val="487138224"/>
      </c:barChart>
      <c:catAx>
        <c:axId val="487137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 </a:t>
                </a:r>
                <a:r>
                  <a:rPr lang="en-US" altLang="ja-JP" sz="2400" b="0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138224"/>
        <c:crosses val="autoZero"/>
        <c:auto val="1"/>
        <c:lblAlgn val="ctr"/>
        <c:lblOffset val="100"/>
        <c:noMultiLvlLbl val="0"/>
      </c:catAx>
      <c:valAx>
        <c:axId val="487138224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ja-JP" sz="24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 </a:t>
                </a:r>
                <a:r>
                  <a:rPr lang="en-US" altLang="ja-JP" sz="2400" b="0" i="0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ja-JP" altLang="ja-JP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ja-JP" sz="2400" b="0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7137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14944829817977"/>
          <c:y val="4.6313273027482046E-2"/>
          <c:w val="0.53389087599283103"/>
          <c:h val="0.12657279753644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PCA-K</c:v>
                </c:pt>
              </c:strCache>
            </c:strRef>
          </c:tx>
          <c:spPr>
            <a:pattFill prst="dk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0.32</c:v>
                </c:pt>
                <c:pt idx="1">
                  <c:v>0.59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SAE-K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schemeClr val="bg1"/>
              </a:bgClr>
            </a:pattFill>
            <a:ln w="28575"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0.72</c:v>
                </c:pt>
              </c:numCache>
            </c:numRef>
          </c:val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Proposed</c:v>
                </c:pt>
              </c:strCache>
            </c:strRef>
          </c:tx>
          <c:spPr>
            <a:pattFill prst="dk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80209B6A-D186-4908-94C7-D6D16B464AD5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0.66</c:v>
                </c:pt>
                <c:pt idx="1">
                  <c:v>0.76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8001304"/>
        <c:axId val="478000912"/>
      </c:barChart>
      <c:catAx>
        <c:axId val="478001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478000912"/>
        <c:crosses val="autoZero"/>
        <c:auto val="1"/>
        <c:lblAlgn val="ctr"/>
        <c:lblOffset val="100"/>
        <c:noMultiLvlLbl val="0"/>
      </c:catAx>
      <c:valAx>
        <c:axId val="478000912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478001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349510051399546E-2"/>
          <c:y val="1.9621334003514332E-2"/>
          <c:w val="0.31868346014506682"/>
          <c:h val="0.2508306879723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0D159-6BA3-4EE8-B5C8-C6FD83A570C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953ABC6-686F-40B7-A513-D10569CF88C3}">
      <dgm:prSet phldrT="[Text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F99EC5A-7A15-47A7-BC82-0453FD013A98}" type="par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09B07BD-6919-41C6-93CD-ECBD543F66B4}" type="sib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38D40F9-0817-4FAF-8F1A-103DE9721116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9FAF9A8-399D-4297-B13A-FA15A17B2D5D}" type="parTrans" cxnId="{2CE492B1-C239-4D40-AC24-0763282650A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F9EBEEA-E1F1-4381-AC2B-7EDD9830D522}" type="sib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FD124CC-073F-47DB-97FD-02B2CC426CD0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95CCBC4-C744-481B-96B4-D79DE288A9EC}" type="parTrans" cxnId="{F1669739-8C10-46E7-8AE8-56CA53635D8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C25DC08-0AE6-4CB4-88EE-AB2C0C6449C1}" type="sib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22B7010-2523-4EB8-B2DC-2A792448D95C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DD16E23-C785-45D2-879B-9026289FBCB3}" type="parTrans" cxnId="{6CD7FA55-2DC1-4C82-9B92-EC4D89C833F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B9DD2C-A43D-487B-A107-3F9245FBC5BC}" type="sib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3AB75B-CAF3-45C2-9E1F-075F46B7998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B6337-60CD-499B-9862-168BF1161326}" type="parTrans" cxnId="{6ECE02EB-AD23-4FEE-A9AF-F77916009C0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04B939D-8446-4B34-A329-B4D4ED3CDE78}" type="sib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4FC891-3B99-4402-88E1-0C3100F0747A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3B5D0D-88E3-4690-BFEB-957A7F9CCAB6}" type="parTrans" cxnId="{A9D98181-7287-4F2E-B8D2-DF9BA9263CF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84BA8F-2926-4E41-BD2E-749F24869F1E}" type="sib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C9EC16-F869-4936-A60E-AD1347F2B24B}" type="pres">
      <dgm:prSet presAssocID="{AEC0D159-6BA3-4EE8-B5C8-C6FD83A570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650D4-8A90-4E62-AE95-3F608B927FD1}" type="pres">
      <dgm:prSet presAssocID="{2953ABC6-686F-40B7-A513-D10569CF88C3}" presName="hierRoot1" presStyleCnt="0">
        <dgm:presLayoutVars>
          <dgm:hierBranch val="init"/>
        </dgm:presLayoutVars>
      </dgm:prSet>
      <dgm:spPr/>
    </dgm:pt>
    <dgm:pt modelId="{81758A39-6292-4976-A8CA-7BBFD2730577}" type="pres">
      <dgm:prSet presAssocID="{2953ABC6-686F-40B7-A513-D10569CF88C3}" presName="rootComposite1" presStyleCnt="0"/>
      <dgm:spPr/>
    </dgm:pt>
    <dgm:pt modelId="{4F5CD7A9-A068-4A9C-9000-F25DD52AFC10}" type="pres">
      <dgm:prSet presAssocID="{2953ABC6-686F-40B7-A513-D10569CF88C3}" presName="rootText1" presStyleLbl="node0" presStyleIdx="0" presStyleCnt="1" custScaleX="65044" custLinFactNeighborX="775" custLinFactNeighborY="-91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9690D-F79B-415D-B955-82D8C51AFFAE}" type="pres">
      <dgm:prSet presAssocID="{2953ABC6-686F-40B7-A513-D10569CF88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6A4C84-50F9-4F41-B475-D826DA227D84}" type="pres">
      <dgm:prSet presAssocID="{2953ABC6-686F-40B7-A513-D10569CF88C3}" presName="hierChild2" presStyleCnt="0"/>
      <dgm:spPr/>
    </dgm:pt>
    <dgm:pt modelId="{3ACC2157-C75D-4B2B-BE90-F6B8FE5ED0B2}" type="pres">
      <dgm:prSet presAssocID="{99FAF9A8-399D-4297-B13A-FA15A17B2D5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16F5CD7D-599F-4F25-B720-91398441A3FC}" type="pres">
      <dgm:prSet presAssocID="{138D40F9-0817-4FAF-8F1A-103DE9721116}" presName="hierRoot2" presStyleCnt="0">
        <dgm:presLayoutVars>
          <dgm:hierBranch val="init"/>
        </dgm:presLayoutVars>
      </dgm:prSet>
      <dgm:spPr/>
    </dgm:pt>
    <dgm:pt modelId="{3B3F571B-1E07-4F55-99BF-74735F1495D1}" type="pres">
      <dgm:prSet presAssocID="{138D40F9-0817-4FAF-8F1A-103DE9721116}" presName="rootComposite" presStyleCnt="0"/>
      <dgm:spPr/>
    </dgm:pt>
    <dgm:pt modelId="{6CA8E5BF-9640-4478-BF9C-225ED6944801}" type="pres">
      <dgm:prSet presAssocID="{138D40F9-0817-4FAF-8F1A-103DE9721116}" presName="rootText" presStyleLbl="node2" presStyleIdx="0" presStyleCnt="2" custLinFactNeighborX="93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79B12-160B-4C70-AA31-FB3714D6BB5B}" type="pres">
      <dgm:prSet presAssocID="{138D40F9-0817-4FAF-8F1A-103DE9721116}" presName="rootConnector" presStyleLbl="node2" presStyleIdx="0" presStyleCnt="2"/>
      <dgm:spPr/>
      <dgm:t>
        <a:bodyPr/>
        <a:lstStyle/>
        <a:p>
          <a:endParaRPr lang="en-US"/>
        </a:p>
      </dgm:t>
    </dgm:pt>
    <dgm:pt modelId="{486FA957-6394-45C9-92C5-91FFCD44A253}" type="pres">
      <dgm:prSet presAssocID="{138D40F9-0817-4FAF-8F1A-103DE9721116}" presName="hierChild4" presStyleCnt="0"/>
      <dgm:spPr/>
    </dgm:pt>
    <dgm:pt modelId="{877CB97D-2113-43DD-A569-4279E354712A}" type="pres">
      <dgm:prSet presAssocID="{7DD16E23-C785-45D2-879B-9026289FBCB3}" presName="Name64" presStyleLbl="parChTrans1D3" presStyleIdx="0" presStyleCnt="3"/>
      <dgm:spPr/>
      <dgm:t>
        <a:bodyPr/>
        <a:lstStyle/>
        <a:p>
          <a:endParaRPr lang="en-US"/>
        </a:p>
      </dgm:t>
    </dgm:pt>
    <dgm:pt modelId="{8C38C52A-4C31-4DFE-B9AA-0DE1BFD89FCC}" type="pres">
      <dgm:prSet presAssocID="{B22B7010-2523-4EB8-B2DC-2A792448D95C}" presName="hierRoot2" presStyleCnt="0">
        <dgm:presLayoutVars>
          <dgm:hierBranch val="init"/>
        </dgm:presLayoutVars>
      </dgm:prSet>
      <dgm:spPr/>
    </dgm:pt>
    <dgm:pt modelId="{CD52E970-C37E-4EE8-9FEA-F4F7E141CD73}" type="pres">
      <dgm:prSet presAssocID="{B22B7010-2523-4EB8-B2DC-2A792448D95C}" presName="rootComposite" presStyleCnt="0"/>
      <dgm:spPr/>
    </dgm:pt>
    <dgm:pt modelId="{6E282E83-85B4-47FD-B7AA-EE02E1AA1241}" type="pres">
      <dgm:prSet presAssocID="{B22B7010-2523-4EB8-B2DC-2A792448D95C}" presName="rootText" presStyleLbl="node3" presStyleIdx="0" presStyleCnt="3" custLinFactY="-7133" custLinFactNeighborX="-36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D4CC59-3D30-43E1-9995-F8251586DC94}" type="pres">
      <dgm:prSet presAssocID="{B22B7010-2523-4EB8-B2DC-2A792448D95C}" presName="rootConnector" presStyleLbl="node3" presStyleIdx="0" presStyleCnt="3"/>
      <dgm:spPr/>
      <dgm:t>
        <a:bodyPr/>
        <a:lstStyle/>
        <a:p>
          <a:endParaRPr lang="en-US"/>
        </a:p>
      </dgm:t>
    </dgm:pt>
    <dgm:pt modelId="{948C41FE-E99C-4D35-B44C-E7DE82BE4241}" type="pres">
      <dgm:prSet presAssocID="{B22B7010-2523-4EB8-B2DC-2A792448D95C}" presName="hierChild4" presStyleCnt="0"/>
      <dgm:spPr/>
    </dgm:pt>
    <dgm:pt modelId="{E65E329D-638E-48EF-9D2A-1E6C9372E5CB}" type="pres">
      <dgm:prSet presAssocID="{B22B7010-2523-4EB8-B2DC-2A792448D95C}" presName="hierChild5" presStyleCnt="0"/>
      <dgm:spPr/>
    </dgm:pt>
    <dgm:pt modelId="{75BDFD12-2964-43F9-B9D2-029023A0060F}" type="pres">
      <dgm:prSet presAssocID="{A17B6337-60CD-499B-9862-168BF116132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438361DE-700F-4F8C-A8A8-49F73FFC7D3F}" type="pres">
      <dgm:prSet presAssocID="{553AB75B-CAF3-45C2-9E1F-075F46B7998F}" presName="hierRoot2" presStyleCnt="0">
        <dgm:presLayoutVars>
          <dgm:hierBranch val="init"/>
        </dgm:presLayoutVars>
      </dgm:prSet>
      <dgm:spPr/>
    </dgm:pt>
    <dgm:pt modelId="{3E50DFDC-21B9-4E7B-93D7-EBA9F06E989A}" type="pres">
      <dgm:prSet presAssocID="{553AB75B-CAF3-45C2-9E1F-075F46B7998F}" presName="rootComposite" presStyleCnt="0"/>
      <dgm:spPr/>
    </dgm:pt>
    <dgm:pt modelId="{B3A605CD-3110-400C-9C22-C46B76CB7ADC}" type="pres">
      <dgm:prSet presAssocID="{553AB75B-CAF3-45C2-9E1F-075F46B7998F}" presName="rootText" presStyleLbl="node3" presStyleIdx="1" presStyleCnt="3" custLinFactNeighborX="-524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F91C-EA42-4998-8BB8-9F3C5E326562}" type="pres">
      <dgm:prSet presAssocID="{553AB75B-CAF3-45C2-9E1F-075F46B7998F}" presName="rootConnector" presStyleLbl="node3" presStyleIdx="1" presStyleCnt="3"/>
      <dgm:spPr/>
      <dgm:t>
        <a:bodyPr/>
        <a:lstStyle/>
        <a:p>
          <a:endParaRPr lang="en-US"/>
        </a:p>
      </dgm:t>
    </dgm:pt>
    <dgm:pt modelId="{8B1760E0-123C-4501-981A-36555444994F}" type="pres">
      <dgm:prSet presAssocID="{553AB75B-CAF3-45C2-9E1F-075F46B7998F}" presName="hierChild4" presStyleCnt="0"/>
      <dgm:spPr/>
    </dgm:pt>
    <dgm:pt modelId="{1B180F15-E228-4AF5-AD83-10474611A768}" type="pres">
      <dgm:prSet presAssocID="{553AB75B-CAF3-45C2-9E1F-075F46B7998F}" presName="hierChild5" presStyleCnt="0"/>
      <dgm:spPr/>
    </dgm:pt>
    <dgm:pt modelId="{F63FFE24-05EA-4D98-9A5A-59266629DD48}" type="pres">
      <dgm:prSet presAssocID="{F13B5D0D-88E3-4690-BFEB-957A7F9CCAB6}" presName="Name64" presStyleLbl="parChTrans1D3" presStyleIdx="2" presStyleCnt="3"/>
      <dgm:spPr/>
      <dgm:t>
        <a:bodyPr/>
        <a:lstStyle/>
        <a:p>
          <a:endParaRPr lang="en-US"/>
        </a:p>
      </dgm:t>
    </dgm:pt>
    <dgm:pt modelId="{C63D9772-26F1-4F6F-9C3D-7C1588BA2BD4}" type="pres">
      <dgm:prSet presAssocID="{8A4FC891-3B99-4402-88E1-0C3100F0747A}" presName="hierRoot2" presStyleCnt="0">
        <dgm:presLayoutVars>
          <dgm:hierBranch val="init"/>
        </dgm:presLayoutVars>
      </dgm:prSet>
      <dgm:spPr/>
    </dgm:pt>
    <dgm:pt modelId="{50F7CE25-B49E-48F2-BCC3-0A8FBE81A141}" type="pres">
      <dgm:prSet presAssocID="{8A4FC891-3B99-4402-88E1-0C3100F0747A}" presName="rootComposite" presStyleCnt="0"/>
      <dgm:spPr/>
    </dgm:pt>
    <dgm:pt modelId="{C59A06D0-F091-400A-8E99-430DA8786530}" type="pres">
      <dgm:prSet presAssocID="{8A4FC891-3B99-4402-88E1-0C3100F0747A}" presName="rootText" presStyleLbl="node3" presStyleIdx="2" presStyleCnt="3" custScaleX="88248" custLinFactNeighborX="-273" custLinFactNeighborY="981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937BEB-6209-4A43-A866-4F30A10712AE}" type="pres">
      <dgm:prSet presAssocID="{8A4FC891-3B99-4402-88E1-0C3100F0747A}" presName="rootConnector" presStyleLbl="node3" presStyleIdx="2" presStyleCnt="3"/>
      <dgm:spPr/>
      <dgm:t>
        <a:bodyPr/>
        <a:lstStyle/>
        <a:p>
          <a:endParaRPr lang="en-US"/>
        </a:p>
      </dgm:t>
    </dgm:pt>
    <dgm:pt modelId="{BE1BA790-8C6D-4B1D-B89B-848EBEAE27DB}" type="pres">
      <dgm:prSet presAssocID="{8A4FC891-3B99-4402-88E1-0C3100F0747A}" presName="hierChild4" presStyleCnt="0"/>
      <dgm:spPr/>
    </dgm:pt>
    <dgm:pt modelId="{E6E64A60-06ED-44B0-882A-48D675A06052}" type="pres">
      <dgm:prSet presAssocID="{8A4FC891-3B99-4402-88E1-0C3100F0747A}" presName="hierChild5" presStyleCnt="0"/>
      <dgm:spPr/>
    </dgm:pt>
    <dgm:pt modelId="{B2B60366-06CB-4FF9-9625-DE0A339F001D}" type="pres">
      <dgm:prSet presAssocID="{138D40F9-0817-4FAF-8F1A-103DE9721116}" presName="hierChild5" presStyleCnt="0"/>
      <dgm:spPr/>
    </dgm:pt>
    <dgm:pt modelId="{C640FE6A-A861-447C-A2FD-C410257938A2}" type="pres">
      <dgm:prSet presAssocID="{395CCBC4-C744-481B-96B4-D79DE288A9E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80DBA369-D7AE-4B78-9370-995B9344BEEF}" type="pres">
      <dgm:prSet presAssocID="{5FD124CC-073F-47DB-97FD-02B2CC426CD0}" presName="hierRoot2" presStyleCnt="0">
        <dgm:presLayoutVars>
          <dgm:hierBranch val="init"/>
        </dgm:presLayoutVars>
      </dgm:prSet>
      <dgm:spPr/>
    </dgm:pt>
    <dgm:pt modelId="{370738C7-7675-47B7-B6A0-0AEB775B3D8E}" type="pres">
      <dgm:prSet presAssocID="{5FD124CC-073F-47DB-97FD-02B2CC426CD0}" presName="rootComposite" presStyleCnt="0"/>
      <dgm:spPr/>
    </dgm:pt>
    <dgm:pt modelId="{E2736225-46F0-4AD8-B4B7-7DF31E3DA2E7}" type="pres">
      <dgm:prSet presAssocID="{5FD124CC-073F-47DB-97FD-02B2CC426CD0}" presName="rootText" presStyleLbl="node2" presStyleIdx="1" presStyleCnt="2" custLinFactNeighborX="754" custLinFactNeighborY="-7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72EFE-4550-4478-8F51-60A620566002}" type="pres">
      <dgm:prSet presAssocID="{5FD124CC-073F-47DB-97FD-02B2CC426CD0}" presName="rootConnector" presStyleLbl="node2" presStyleIdx="1" presStyleCnt="2"/>
      <dgm:spPr/>
      <dgm:t>
        <a:bodyPr/>
        <a:lstStyle/>
        <a:p>
          <a:endParaRPr lang="en-US"/>
        </a:p>
      </dgm:t>
    </dgm:pt>
    <dgm:pt modelId="{17558CB1-7E3C-4EC6-80DF-CF9D9FC33AE1}" type="pres">
      <dgm:prSet presAssocID="{5FD124CC-073F-47DB-97FD-02B2CC426CD0}" presName="hierChild4" presStyleCnt="0"/>
      <dgm:spPr/>
    </dgm:pt>
    <dgm:pt modelId="{147F4470-8DE2-49AA-ABCD-9C4278ED1D35}" type="pres">
      <dgm:prSet presAssocID="{5FD124CC-073F-47DB-97FD-02B2CC426CD0}" presName="hierChild5" presStyleCnt="0"/>
      <dgm:spPr/>
    </dgm:pt>
    <dgm:pt modelId="{92D62A72-2F79-46EC-A401-7F9F53045D25}" type="pres">
      <dgm:prSet presAssocID="{2953ABC6-686F-40B7-A513-D10569CF88C3}" presName="hierChild3" presStyleCnt="0"/>
      <dgm:spPr/>
    </dgm:pt>
  </dgm:ptLst>
  <dgm:cxnLst>
    <dgm:cxn modelId="{91184A34-659A-4A4C-A8A6-F996111AE320}" type="presOf" srcId="{2953ABC6-686F-40B7-A513-D10569CF88C3}" destId="{A169690D-F79B-415D-B955-82D8C51AFFAE}" srcOrd="1" destOrd="0" presId="urn:microsoft.com/office/officeart/2009/3/layout/HorizontalOrganizationChart"/>
    <dgm:cxn modelId="{D6901E44-1F4D-4F39-8276-62AD4ED8DC86}" srcId="{AEC0D159-6BA3-4EE8-B5C8-C6FD83A570C1}" destId="{2953ABC6-686F-40B7-A513-D10569CF88C3}" srcOrd="0" destOrd="0" parTransId="{4F99EC5A-7A15-47A7-BC82-0453FD013A98}" sibTransId="{D09B07BD-6919-41C6-93CD-ECBD543F66B4}"/>
    <dgm:cxn modelId="{6ECE02EB-AD23-4FEE-A9AF-F77916009C09}" srcId="{138D40F9-0817-4FAF-8F1A-103DE9721116}" destId="{553AB75B-CAF3-45C2-9E1F-075F46B7998F}" srcOrd="1" destOrd="0" parTransId="{A17B6337-60CD-499B-9862-168BF1161326}" sibTransId="{504B939D-8446-4B34-A329-B4D4ED3CDE78}"/>
    <dgm:cxn modelId="{45375B60-16C6-48DF-A148-816E2B37513E}" type="presOf" srcId="{138D40F9-0817-4FAF-8F1A-103DE9721116}" destId="{41079B12-160B-4C70-AA31-FB3714D6BB5B}" srcOrd="1" destOrd="0" presId="urn:microsoft.com/office/officeart/2009/3/layout/HorizontalOrganizationChart"/>
    <dgm:cxn modelId="{A9D98181-7287-4F2E-B8D2-DF9BA9263CF6}" srcId="{138D40F9-0817-4FAF-8F1A-103DE9721116}" destId="{8A4FC891-3B99-4402-88E1-0C3100F0747A}" srcOrd="2" destOrd="0" parTransId="{F13B5D0D-88E3-4690-BFEB-957A7F9CCAB6}" sibTransId="{1184BA8F-2926-4E41-BD2E-749F24869F1E}"/>
    <dgm:cxn modelId="{4D163AE9-540C-427A-A8A4-FE89390D60CB}" type="presOf" srcId="{8A4FC891-3B99-4402-88E1-0C3100F0747A}" destId="{C59A06D0-F091-400A-8E99-430DA8786530}" srcOrd="0" destOrd="0" presId="urn:microsoft.com/office/officeart/2009/3/layout/HorizontalOrganizationChart"/>
    <dgm:cxn modelId="{3F718907-A9B4-4773-AB2D-3821BD77E984}" type="presOf" srcId="{8A4FC891-3B99-4402-88E1-0C3100F0747A}" destId="{DA937BEB-6209-4A43-A866-4F30A10712AE}" srcOrd="1" destOrd="0" presId="urn:microsoft.com/office/officeart/2009/3/layout/HorizontalOrganizationChart"/>
    <dgm:cxn modelId="{0D06336F-ED42-47D5-A769-4206D4445B7D}" type="presOf" srcId="{F13B5D0D-88E3-4690-BFEB-957A7F9CCAB6}" destId="{F63FFE24-05EA-4D98-9A5A-59266629DD48}" srcOrd="0" destOrd="0" presId="urn:microsoft.com/office/officeart/2009/3/layout/HorizontalOrganizationChart"/>
    <dgm:cxn modelId="{FE792298-CA2C-4282-AED5-2370F2427D92}" type="presOf" srcId="{2953ABC6-686F-40B7-A513-D10569CF88C3}" destId="{4F5CD7A9-A068-4A9C-9000-F25DD52AFC10}" srcOrd="0" destOrd="0" presId="urn:microsoft.com/office/officeart/2009/3/layout/HorizontalOrganizationChart"/>
    <dgm:cxn modelId="{F1669739-8C10-46E7-8AE8-56CA53635D8D}" srcId="{2953ABC6-686F-40B7-A513-D10569CF88C3}" destId="{5FD124CC-073F-47DB-97FD-02B2CC426CD0}" srcOrd="1" destOrd="0" parTransId="{395CCBC4-C744-481B-96B4-D79DE288A9EC}" sibTransId="{8C25DC08-0AE6-4CB4-88EE-AB2C0C6449C1}"/>
    <dgm:cxn modelId="{A114BA20-C106-46EA-A8E6-9D4F3FA5DEAC}" type="presOf" srcId="{553AB75B-CAF3-45C2-9E1F-075F46B7998F}" destId="{54A6F91C-EA42-4998-8BB8-9F3C5E326562}" srcOrd="1" destOrd="0" presId="urn:microsoft.com/office/officeart/2009/3/layout/HorizontalOrganizationChart"/>
    <dgm:cxn modelId="{2CE492B1-C239-4D40-AC24-0763282650AB}" srcId="{2953ABC6-686F-40B7-A513-D10569CF88C3}" destId="{138D40F9-0817-4FAF-8F1A-103DE9721116}" srcOrd="0" destOrd="0" parTransId="{99FAF9A8-399D-4297-B13A-FA15A17B2D5D}" sibTransId="{0F9EBEEA-E1F1-4381-AC2B-7EDD9830D522}"/>
    <dgm:cxn modelId="{1A5AF6B9-BAA7-4E46-AAB7-A365F454E4B1}" type="presOf" srcId="{138D40F9-0817-4FAF-8F1A-103DE9721116}" destId="{6CA8E5BF-9640-4478-BF9C-225ED6944801}" srcOrd="0" destOrd="0" presId="urn:microsoft.com/office/officeart/2009/3/layout/HorizontalOrganizationChart"/>
    <dgm:cxn modelId="{F0D5DB03-BC97-4CE7-A262-B5C15126607B}" type="presOf" srcId="{5FD124CC-073F-47DB-97FD-02B2CC426CD0}" destId="{ECC72EFE-4550-4478-8F51-60A620566002}" srcOrd="1" destOrd="0" presId="urn:microsoft.com/office/officeart/2009/3/layout/HorizontalOrganizationChart"/>
    <dgm:cxn modelId="{4254D1C0-41F1-4E76-BF11-DCAA6CCB2C97}" type="presOf" srcId="{553AB75B-CAF3-45C2-9E1F-075F46B7998F}" destId="{B3A605CD-3110-400C-9C22-C46B76CB7ADC}" srcOrd="0" destOrd="0" presId="urn:microsoft.com/office/officeart/2009/3/layout/HorizontalOrganizationChart"/>
    <dgm:cxn modelId="{CE8AC060-7614-4EA7-9876-0C80305A6BD2}" type="presOf" srcId="{5FD124CC-073F-47DB-97FD-02B2CC426CD0}" destId="{E2736225-46F0-4AD8-B4B7-7DF31E3DA2E7}" srcOrd="0" destOrd="0" presId="urn:microsoft.com/office/officeart/2009/3/layout/HorizontalOrganizationChart"/>
    <dgm:cxn modelId="{7C534BB4-ECC8-490E-9F0A-B9CA09319674}" type="presOf" srcId="{99FAF9A8-399D-4297-B13A-FA15A17B2D5D}" destId="{3ACC2157-C75D-4B2B-BE90-F6B8FE5ED0B2}" srcOrd="0" destOrd="0" presId="urn:microsoft.com/office/officeart/2009/3/layout/HorizontalOrganizationChart"/>
    <dgm:cxn modelId="{5CC1CDEB-FDFD-4269-907D-07C89079B98C}" type="presOf" srcId="{7DD16E23-C785-45D2-879B-9026289FBCB3}" destId="{877CB97D-2113-43DD-A569-4279E354712A}" srcOrd="0" destOrd="0" presId="urn:microsoft.com/office/officeart/2009/3/layout/HorizontalOrganizationChart"/>
    <dgm:cxn modelId="{CF7ECCCA-134E-4760-BB8A-C5B8D82ED612}" type="presOf" srcId="{B22B7010-2523-4EB8-B2DC-2A792448D95C}" destId="{6E282E83-85B4-47FD-B7AA-EE02E1AA1241}" srcOrd="0" destOrd="0" presId="urn:microsoft.com/office/officeart/2009/3/layout/HorizontalOrganizationChart"/>
    <dgm:cxn modelId="{715CE8DF-BDE9-4F23-AAAC-20A8787B08D8}" type="presOf" srcId="{395CCBC4-C744-481B-96B4-D79DE288A9EC}" destId="{C640FE6A-A861-447C-A2FD-C410257938A2}" srcOrd="0" destOrd="0" presId="urn:microsoft.com/office/officeart/2009/3/layout/HorizontalOrganizationChart"/>
    <dgm:cxn modelId="{5D2E69EE-5F7E-46A6-8D32-EAF6F54E5E69}" type="presOf" srcId="{AEC0D159-6BA3-4EE8-B5C8-C6FD83A570C1}" destId="{9DC9EC16-F869-4936-A60E-AD1347F2B24B}" srcOrd="0" destOrd="0" presId="urn:microsoft.com/office/officeart/2009/3/layout/HorizontalOrganizationChart"/>
    <dgm:cxn modelId="{56F359F5-B87F-4C54-BC08-60B7599CC6A9}" type="presOf" srcId="{A17B6337-60CD-499B-9862-168BF1161326}" destId="{75BDFD12-2964-43F9-B9D2-029023A0060F}" srcOrd="0" destOrd="0" presId="urn:microsoft.com/office/officeart/2009/3/layout/HorizontalOrganizationChart"/>
    <dgm:cxn modelId="{87E6C90C-E928-4FB7-A5C2-ACA512D5FD7B}" type="presOf" srcId="{B22B7010-2523-4EB8-B2DC-2A792448D95C}" destId="{B3D4CC59-3D30-43E1-9995-F8251586DC94}" srcOrd="1" destOrd="0" presId="urn:microsoft.com/office/officeart/2009/3/layout/HorizontalOrganizationChart"/>
    <dgm:cxn modelId="{6CD7FA55-2DC1-4C82-9B92-EC4D89C833FE}" srcId="{138D40F9-0817-4FAF-8F1A-103DE9721116}" destId="{B22B7010-2523-4EB8-B2DC-2A792448D95C}" srcOrd="0" destOrd="0" parTransId="{7DD16E23-C785-45D2-879B-9026289FBCB3}" sibTransId="{58B9DD2C-A43D-487B-A107-3F9245FBC5BC}"/>
    <dgm:cxn modelId="{682856FC-22E2-4B9D-9C9D-6FB03E9292F0}" type="presParOf" srcId="{9DC9EC16-F869-4936-A60E-AD1347F2B24B}" destId="{99E650D4-8A90-4E62-AE95-3F608B927FD1}" srcOrd="0" destOrd="0" presId="urn:microsoft.com/office/officeart/2009/3/layout/HorizontalOrganizationChart"/>
    <dgm:cxn modelId="{151BF4D2-9CDE-4BB3-A31B-ADA28544B747}" type="presParOf" srcId="{99E650D4-8A90-4E62-AE95-3F608B927FD1}" destId="{81758A39-6292-4976-A8CA-7BBFD2730577}" srcOrd="0" destOrd="0" presId="urn:microsoft.com/office/officeart/2009/3/layout/HorizontalOrganizationChart"/>
    <dgm:cxn modelId="{409296BE-E5BF-4A1F-8FFC-6E526A1950AB}" type="presParOf" srcId="{81758A39-6292-4976-A8CA-7BBFD2730577}" destId="{4F5CD7A9-A068-4A9C-9000-F25DD52AFC10}" srcOrd="0" destOrd="0" presId="urn:microsoft.com/office/officeart/2009/3/layout/HorizontalOrganizationChart"/>
    <dgm:cxn modelId="{09105E0F-4658-45E7-B2BA-1633A79A8D89}" type="presParOf" srcId="{81758A39-6292-4976-A8CA-7BBFD2730577}" destId="{A169690D-F79B-415D-B955-82D8C51AFFAE}" srcOrd="1" destOrd="0" presId="urn:microsoft.com/office/officeart/2009/3/layout/HorizontalOrganizationChart"/>
    <dgm:cxn modelId="{9D58869D-60BB-4B58-AC41-91DC2C9E5E8F}" type="presParOf" srcId="{99E650D4-8A90-4E62-AE95-3F608B927FD1}" destId="{E66A4C84-50F9-4F41-B475-D826DA227D84}" srcOrd="1" destOrd="0" presId="urn:microsoft.com/office/officeart/2009/3/layout/HorizontalOrganizationChart"/>
    <dgm:cxn modelId="{95350470-4B96-48D0-AF08-51E3D1A9E0EA}" type="presParOf" srcId="{E66A4C84-50F9-4F41-B475-D826DA227D84}" destId="{3ACC2157-C75D-4B2B-BE90-F6B8FE5ED0B2}" srcOrd="0" destOrd="0" presId="urn:microsoft.com/office/officeart/2009/3/layout/HorizontalOrganizationChart"/>
    <dgm:cxn modelId="{1DDDA41D-5805-4902-9351-E2962EC25EDC}" type="presParOf" srcId="{E66A4C84-50F9-4F41-B475-D826DA227D84}" destId="{16F5CD7D-599F-4F25-B720-91398441A3FC}" srcOrd="1" destOrd="0" presId="urn:microsoft.com/office/officeart/2009/3/layout/HorizontalOrganizationChart"/>
    <dgm:cxn modelId="{F6E2ECFC-3FBC-400A-8AAD-CDC776A37758}" type="presParOf" srcId="{16F5CD7D-599F-4F25-B720-91398441A3FC}" destId="{3B3F571B-1E07-4F55-99BF-74735F1495D1}" srcOrd="0" destOrd="0" presId="urn:microsoft.com/office/officeart/2009/3/layout/HorizontalOrganizationChart"/>
    <dgm:cxn modelId="{70857D7F-BECB-4C3F-AF23-732B698C142A}" type="presParOf" srcId="{3B3F571B-1E07-4F55-99BF-74735F1495D1}" destId="{6CA8E5BF-9640-4478-BF9C-225ED6944801}" srcOrd="0" destOrd="0" presId="urn:microsoft.com/office/officeart/2009/3/layout/HorizontalOrganizationChart"/>
    <dgm:cxn modelId="{CFAA7EE7-057C-4700-8020-C1EEC37A4BF4}" type="presParOf" srcId="{3B3F571B-1E07-4F55-99BF-74735F1495D1}" destId="{41079B12-160B-4C70-AA31-FB3714D6BB5B}" srcOrd="1" destOrd="0" presId="urn:microsoft.com/office/officeart/2009/3/layout/HorizontalOrganizationChart"/>
    <dgm:cxn modelId="{3FDB7CB0-C976-4D73-93EF-83909C473753}" type="presParOf" srcId="{16F5CD7D-599F-4F25-B720-91398441A3FC}" destId="{486FA957-6394-45C9-92C5-91FFCD44A253}" srcOrd="1" destOrd="0" presId="urn:microsoft.com/office/officeart/2009/3/layout/HorizontalOrganizationChart"/>
    <dgm:cxn modelId="{99FEFD17-F398-4203-9043-EF061CEB5434}" type="presParOf" srcId="{486FA957-6394-45C9-92C5-91FFCD44A253}" destId="{877CB97D-2113-43DD-A569-4279E354712A}" srcOrd="0" destOrd="0" presId="urn:microsoft.com/office/officeart/2009/3/layout/HorizontalOrganizationChart"/>
    <dgm:cxn modelId="{463548CC-3E14-4BB2-9101-E229A21B1F52}" type="presParOf" srcId="{486FA957-6394-45C9-92C5-91FFCD44A253}" destId="{8C38C52A-4C31-4DFE-B9AA-0DE1BFD89FCC}" srcOrd="1" destOrd="0" presId="urn:microsoft.com/office/officeart/2009/3/layout/HorizontalOrganizationChart"/>
    <dgm:cxn modelId="{218E63CA-B7F0-4C2F-9D04-88A3D2700FEB}" type="presParOf" srcId="{8C38C52A-4C31-4DFE-B9AA-0DE1BFD89FCC}" destId="{CD52E970-C37E-4EE8-9FEA-F4F7E141CD73}" srcOrd="0" destOrd="0" presId="urn:microsoft.com/office/officeart/2009/3/layout/HorizontalOrganizationChart"/>
    <dgm:cxn modelId="{48E89493-76D2-4281-91FE-57DA825807BA}" type="presParOf" srcId="{CD52E970-C37E-4EE8-9FEA-F4F7E141CD73}" destId="{6E282E83-85B4-47FD-B7AA-EE02E1AA1241}" srcOrd="0" destOrd="0" presId="urn:microsoft.com/office/officeart/2009/3/layout/HorizontalOrganizationChart"/>
    <dgm:cxn modelId="{9FF09241-46A5-468E-BFF6-949CD5CF530F}" type="presParOf" srcId="{CD52E970-C37E-4EE8-9FEA-F4F7E141CD73}" destId="{B3D4CC59-3D30-43E1-9995-F8251586DC94}" srcOrd="1" destOrd="0" presId="urn:microsoft.com/office/officeart/2009/3/layout/HorizontalOrganizationChart"/>
    <dgm:cxn modelId="{EA3C3B9B-A5AE-488B-956F-672DE3668677}" type="presParOf" srcId="{8C38C52A-4C31-4DFE-B9AA-0DE1BFD89FCC}" destId="{948C41FE-E99C-4D35-B44C-E7DE82BE4241}" srcOrd="1" destOrd="0" presId="urn:microsoft.com/office/officeart/2009/3/layout/HorizontalOrganizationChart"/>
    <dgm:cxn modelId="{0646BD09-543D-4C89-B325-5B0CBEAC899F}" type="presParOf" srcId="{8C38C52A-4C31-4DFE-B9AA-0DE1BFD89FCC}" destId="{E65E329D-638E-48EF-9D2A-1E6C9372E5CB}" srcOrd="2" destOrd="0" presId="urn:microsoft.com/office/officeart/2009/3/layout/HorizontalOrganizationChart"/>
    <dgm:cxn modelId="{B037ED06-CC08-42B8-9E73-4678DC09F883}" type="presParOf" srcId="{486FA957-6394-45C9-92C5-91FFCD44A253}" destId="{75BDFD12-2964-43F9-B9D2-029023A0060F}" srcOrd="2" destOrd="0" presId="urn:microsoft.com/office/officeart/2009/3/layout/HorizontalOrganizationChart"/>
    <dgm:cxn modelId="{6EF8480E-E3DE-4F79-A083-6B9641EF4A4C}" type="presParOf" srcId="{486FA957-6394-45C9-92C5-91FFCD44A253}" destId="{438361DE-700F-4F8C-A8A8-49F73FFC7D3F}" srcOrd="3" destOrd="0" presId="urn:microsoft.com/office/officeart/2009/3/layout/HorizontalOrganizationChart"/>
    <dgm:cxn modelId="{57C87B76-933D-4A98-A9A3-2AC9E44B8F18}" type="presParOf" srcId="{438361DE-700F-4F8C-A8A8-49F73FFC7D3F}" destId="{3E50DFDC-21B9-4E7B-93D7-EBA9F06E989A}" srcOrd="0" destOrd="0" presId="urn:microsoft.com/office/officeart/2009/3/layout/HorizontalOrganizationChart"/>
    <dgm:cxn modelId="{15028E30-0D40-43CF-8903-6277D6CAB3FE}" type="presParOf" srcId="{3E50DFDC-21B9-4E7B-93D7-EBA9F06E989A}" destId="{B3A605CD-3110-400C-9C22-C46B76CB7ADC}" srcOrd="0" destOrd="0" presId="urn:microsoft.com/office/officeart/2009/3/layout/HorizontalOrganizationChart"/>
    <dgm:cxn modelId="{0A882C58-6B5F-4A2C-ABBC-DB8A94C9D9E3}" type="presParOf" srcId="{3E50DFDC-21B9-4E7B-93D7-EBA9F06E989A}" destId="{54A6F91C-EA42-4998-8BB8-9F3C5E326562}" srcOrd="1" destOrd="0" presId="urn:microsoft.com/office/officeart/2009/3/layout/HorizontalOrganizationChart"/>
    <dgm:cxn modelId="{986A73E5-0022-4579-A6A7-E6E944A3FB6F}" type="presParOf" srcId="{438361DE-700F-4F8C-A8A8-49F73FFC7D3F}" destId="{8B1760E0-123C-4501-981A-36555444994F}" srcOrd="1" destOrd="0" presId="urn:microsoft.com/office/officeart/2009/3/layout/HorizontalOrganizationChart"/>
    <dgm:cxn modelId="{6AB3148B-8F9B-4F83-95B9-2C7E70CBF1D3}" type="presParOf" srcId="{438361DE-700F-4F8C-A8A8-49F73FFC7D3F}" destId="{1B180F15-E228-4AF5-AD83-10474611A768}" srcOrd="2" destOrd="0" presId="urn:microsoft.com/office/officeart/2009/3/layout/HorizontalOrganizationChart"/>
    <dgm:cxn modelId="{18E36007-6AB4-4C0D-8789-ACE6AE1A4461}" type="presParOf" srcId="{486FA957-6394-45C9-92C5-91FFCD44A253}" destId="{F63FFE24-05EA-4D98-9A5A-59266629DD48}" srcOrd="4" destOrd="0" presId="urn:microsoft.com/office/officeart/2009/3/layout/HorizontalOrganizationChart"/>
    <dgm:cxn modelId="{DAB90369-5C4E-4CCA-801A-A733F5926B68}" type="presParOf" srcId="{486FA957-6394-45C9-92C5-91FFCD44A253}" destId="{C63D9772-26F1-4F6F-9C3D-7C1588BA2BD4}" srcOrd="5" destOrd="0" presId="urn:microsoft.com/office/officeart/2009/3/layout/HorizontalOrganizationChart"/>
    <dgm:cxn modelId="{ED340CAD-DB4F-4916-BE1A-6F5FA8269C7B}" type="presParOf" srcId="{C63D9772-26F1-4F6F-9C3D-7C1588BA2BD4}" destId="{50F7CE25-B49E-48F2-BCC3-0A8FBE81A141}" srcOrd="0" destOrd="0" presId="urn:microsoft.com/office/officeart/2009/3/layout/HorizontalOrganizationChart"/>
    <dgm:cxn modelId="{8C3CD8F2-5F45-4B0F-8CF1-23ACFE5CAAD5}" type="presParOf" srcId="{50F7CE25-B49E-48F2-BCC3-0A8FBE81A141}" destId="{C59A06D0-F091-400A-8E99-430DA8786530}" srcOrd="0" destOrd="0" presId="urn:microsoft.com/office/officeart/2009/3/layout/HorizontalOrganizationChart"/>
    <dgm:cxn modelId="{2B50D94C-1CFA-4D69-85AB-D8F96CA1CE03}" type="presParOf" srcId="{50F7CE25-B49E-48F2-BCC3-0A8FBE81A141}" destId="{DA937BEB-6209-4A43-A866-4F30A10712AE}" srcOrd="1" destOrd="0" presId="urn:microsoft.com/office/officeart/2009/3/layout/HorizontalOrganizationChart"/>
    <dgm:cxn modelId="{89778EEE-4D79-4131-AFA3-B7CB7C949B73}" type="presParOf" srcId="{C63D9772-26F1-4F6F-9C3D-7C1588BA2BD4}" destId="{BE1BA790-8C6D-4B1D-B89B-848EBEAE27DB}" srcOrd="1" destOrd="0" presId="urn:microsoft.com/office/officeart/2009/3/layout/HorizontalOrganizationChart"/>
    <dgm:cxn modelId="{3137600A-7029-4D39-BC89-92CDBC0BC7A1}" type="presParOf" srcId="{C63D9772-26F1-4F6F-9C3D-7C1588BA2BD4}" destId="{E6E64A60-06ED-44B0-882A-48D675A06052}" srcOrd="2" destOrd="0" presId="urn:microsoft.com/office/officeart/2009/3/layout/HorizontalOrganizationChart"/>
    <dgm:cxn modelId="{CD346835-E82D-434D-BFA1-7D9198EC5DAA}" type="presParOf" srcId="{16F5CD7D-599F-4F25-B720-91398441A3FC}" destId="{B2B60366-06CB-4FF9-9625-DE0A339F001D}" srcOrd="2" destOrd="0" presId="urn:microsoft.com/office/officeart/2009/3/layout/HorizontalOrganizationChart"/>
    <dgm:cxn modelId="{EE6FAFF0-3BD5-4B41-B7C7-F5D7F459B665}" type="presParOf" srcId="{E66A4C84-50F9-4F41-B475-D826DA227D84}" destId="{C640FE6A-A861-447C-A2FD-C410257938A2}" srcOrd="2" destOrd="0" presId="urn:microsoft.com/office/officeart/2009/3/layout/HorizontalOrganizationChart"/>
    <dgm:cxn modelId="{F3E961B6-7E14-4D95-8A19-AB59CF887D5D}" type="presParOf" srcId="{E66A4C84-50F9-4F41-B475-D826DA227D84}" destId="{80DBA369-D7AE-4B78-9370-995B9344BEEF}" srcOrd="3" destOrd="0" presId="urn:microsoft.com/office/officeart/2009/3/layout/HorizontalOrganizationChart"/>
    <dgm:cxn modelId="{0FF67479-EBBB-4F87-A2A5-DB2196769A33}" type="presParOf" srcId="{80DBA369-D7AE-4B78-9370-995B9344BEEF}" destId="{370738C7-7675-47B7-B6A0-0AEB775B3D8E}" srcOrd="0" destOrd="0" presId="urn:microsoft.com/office/officeart/2009/3/layout/HorizontalOrganizationChart"/>
    <dgm:cxn modelId="{9666A2C3-CE00-4264-849F-854DDE3A1AC9}" type="presParOf" srcId="{370738C7-7675-47B7-B6A0-0AEB775B3D8E}" destId="{E2736225-46F0-4AD8-B4B7-7DF31E3DA2E7}" srcOrd="0" destOrd="0" presId="urn:microsoft.com/office/officeart/2009/3/layout/HorizontalOrganizationChart"/>
    <dgm:cxn modelId="{24D298CB-0FCA-48BC-8E79-0F5FB9915E0A}" type="presParOf" srcId="{370738C7-7675-47B7-B6A0-0AEB775B3D8E}" destId="{ECC72EFE-4550-4478-8F51-60A620566002}" srcOrd="1" destOrd="0" presId="urn:microsoft.com/office/officeart/2009/3/layout/HorizontalOrganizationChart"/>
    <dgm:cxn modelId="{C99EC21E-9954-4191-BB3A-FD9FB963D820}" type="presParOf" srcId="{80DBA369-D7AE-4B78-9370-995B9344BEEF}" destId="{17558CB1-7E3C-4EC6-80DF-CF9D9FC33AE1}" srcOrd="1" destOrd="0" presId="urn:microsoft.com/office/officeart/2009/3/layout/HorizontalOrganizationChart"/>
    <dgm:cxn modelId="{1E54962C-DEC0-468A-BD73-EA1B3CF31D96}" type="presParOf" srcId="{80DBA369-D7AE-4B78-9370-995B9344BEEF}" destId="{147F4470-8DE2-49AA-ABCD-9C4278ED1D35}" srcOrd="2" destOrd="0" presId="urn:microsoft.com/office/officeart/2009/3/layout/HorizontalOrganizationChart"/>
    <dgm:cxn modelId="{28AB71E2-639C-4089-8105-27803C8D306A}" type="presParOf" srcId="{99E650D4-8A90-4E62-AE95-3F608B927FD1}" destId="{92D62A72-2F79-46EC-A401-7F9F53045D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78FD1-1239-49F9-8ACB-4C4D13926D72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CB6A20BD-3F21-4FA0-874B-C3CF2C2F7E6E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Noise Removal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FF6F6D-EC40-4C6D-A0E9-2ABB7F3973F3}" type="parTrans" cxnId="{0270F18C-CFCE-425D-8111-050E523CC669}">
      <dgm:prSet/>
      <dgm:spPr/>
      <dgm:t>
        <a:bodyPr/>
        <a:lstStyle/>
        <a:p>
          <a:endParaRPr lang="en-US"/>
        </a:p>
      </dgm:t>
    </dgm:pt>
    <dgm:pt modelId="{1121A027-F745-4961-9D8D-351C48B908B0}" type="sibTrans" cxnId="{0270F18C-CFCE-425D-8111-050E523CC669}">
      <dgm:prSet/>
      <dgm:spPr/>
      <dgm:t>
        <a:bodyPr/>
        <a:lstStyle/>
        <a:p>
          <a:endParaRPr lang="en-US"/>
        </a:p>
      </dgm:t>
    </dgm:pt>
    <dgm:pt modelId="{E26317BB-3E16-46D7-8BE0-472CEB6A357A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Homogeneity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FE29999-2FE9-424B-8D3C-052F44595410}" type="parTrans" cxnId="{A33C5E6B-C9E9-472D-A4FE-D46CEA50EC4F}">
      <dgm:prSet/>
      <dgm:spPr/>
      <dgm:t>
        <a:bodyPr/>
        <a:lstStyle/>
        <a:p>
          <a:endParaRPr lang="en-US"/>
        </a:p>
      </dgm:t>
    </dgm:pt>
    <dgm:pt modelId="{A38357A1-FA9E-4F88-BB1A-4F1B7BFEF644}" type="sibTrans" cxnId="{A33C5E6B-C9E9-472D-A4FE-D46CEA50EC4F}">
      <dgm:prSet/>
      <dgm:spPr/>
      <dgm:t>
        <a:bodyPr/>
        <a:lstStyle/>
        <a:p>
          <a:endParaRPr lang="en-US"/>
        </a:p>
      </dgm:t>
    </dgm:pt>
    <dgm:pt modelId="{49833BD6-3AF6-433A-A9CE-B2DDF622E0A7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Standardization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FC45982-C94F-4FC6-BB74-A4EF26D8F159}" type="parTrans" cxnId="{7ECDEC63-4F96-4BA6-8B55-0E6F8C155259}">
      <dgm:prSet/>
      <dgm:spPr/>
      <dgm:t>
        <a:bodyPr/>
        <a:lstStyle/>
        <a:p>
          <a:endParaRPr lang="en-US"/>
        </a:p>
      </dgm:t>
    </dgm:pt>
    <dgm:pt modelId="{1779726F-055B-4E2A-BD73-4ADD59FB4CC9}" type="sibTrans" cxnId="{7ECDEC63-4F96-4BA6-8B55-0E6F8C155259}">
      <dgm:prSet/>
      <dgm:spPr/>
      <dgm:t>
        <a:bodyPr/>
        <a:lstStyle/>
        <a:p>
          <a:endParaRPr lang="en-US"/>
        </a:p>
      </dgm:t>
    </dgm:pt>
    <dgm:pt modelId="{10156704-6ABC-4626-8E41-F60A46219482}" type="pres">
      <dgm:prSet presAssocID="{5D978FD1-1239-49F9-8ACB-4C4D13926D72}" presName="Name0" presStyleCnt="0">
        <dgm:presLayoutVars>
          <dgm:dir/>
          <dgm:resizeHandles val="exact"/>
        </dgm:presLayoutVars>
      </dgm:prSet>
      <dgm:spPr/>
    </dgm:pt>
    <dgm:pt modelId="{B14F7BBE-E90F-46DC-A4E1-162775D73BD0}" type="pres">
      <dgm:prSet presAssocID="{CB6A20BD-3F21-4FA0-874B-C3CF2C2F7E6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65F12-A2B4-4150-9738-ECFE192BE6DF}" type="pres">
      <dgm:prSet presAssocID="{1121A027-F745-4961-9D8D-351C48B908B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D980EBC-D6F9-4060-922B-E3A75CE357D9}" type="pres">
      <dgm:prSet presAssocID="{1121A027-F745-4961-9D8D-351C48B908B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56DBC34-D6EC-416F-97BA-9FA671E1C497}" type="pres">
      <dgm:prSet presAssocID="{E26317BB-3E16-46D7-8BE0-472CEB6A357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2DEE8C-2098-487F-91B5-C00DC69E5F39}" type="pres">
      <dgm:prSet presAssocID="{A38357A1-FA9E-4F88-BB1A-4F1B7BFEF64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3E065F-80EB-4F66-B436-DC2FFA21F432}" type="pres">
      <dgm:prSet presAssocID="{A38357A1-FA9E-4F88-BB1A-4F1B7BFEF64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E1DB100-544D-4F5D-A310-6A7265706299}" type="pres">
      <dgm:prSet presAssocID="{49833BD6-3AF6-433A-A9CE-B2DDF622E0A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48DE1D-5ED4-4CFD-AFBA-278F74802A23}" type="presOf" srcId="{1121A027-F745-4961-9D8D-351C48B908B0}" destId="{8D980EBC-D6F9-4060-922B-E3A75CE357D9}" srcOrd="1" destOrd="0" presId="urn:microsoft.com/office/officeart/2005/8/layout/process1"/>
    <dgm:cxn modelId="{FEC30FA6-AB6C-49D8-8EC5-B49B0ED63D9A}" type="presOf" srcId="{49833BD6-3AF6-433A-A9CE-B2DDF622E0A7}" destId="{DE1DB100-544D-4F5D-A310-6A7265706299}" srcOrd="0" destOrd="0" presId="urn:microsoft.com/office/officeart/2005/8/layout/process1"/>
    <dgm:cxn modelId="{0270F18C-CFCE-425D-8111-050E523CC669}" srcId="{5D978FD1-1239-49F9-8ACB-4C4D13926D72}" destId="{CB6A20BD-3F21-4FA0-874B-C3CF2C2F7E6E}" srcOrd="0" destOrd="0" parTransId="{F1FF6F6D-EC40-4C6D-A0E9-2ABB7F3973F3}" sibTransId="{1121A027-F745-4961-9D8D-351C48B908B0}"/>
    <dgm:cxn modelId="{10F31BF9-253C-4270-A05E-AB7A0B093FE6}" type="presOf" srcId="{E26317BB-3E16-46D7-8BE0-472CEB6A357A}" destId="{C56DBC34-D6EC-416F-97BA-9FA671E1C497}" srcOrd="0" destOrd="0" presId="urn:microsoft.com/office/officeart/2005/8/layout/process1"/>
    <dgm:cxn modelId="{3AFE3323-44A2-48B1-A005-C2F0A855CF78}" type="presOf" srcId="{A38357A1-FA9E-4F88-BB1A-4F1B7BFEF644}" destId="{4E3E065F-80EB-4F66-B436-DC2FFA21F432}" srcOrd="1" destOrd="0" presId="urn:microsoft.com/office/officeart/2005/8/layout/process1"/>
    <dgm:cxn modelId="{A33C5E6B-C9E9-472D-A4FE-D46CEA50EC4F}" srcId="{5D978FD1-1239-49F9-8ACB-4C4D13926D72}" destId="{E26317BB-3E16-46D7-8BE0-472CEB6A357A}" srcOrd="1" destOrd="0" parTransId="{DFE29999-2FE9-424B-8D3C-052F44595410}" sibTransId="{A38357A1-FA9E-4F88-BB1A-4F1B7BFEF644}"/>
    <dgm:cxn modelId="{3F44F58C-F9BF-4094-A83A-2D3B0CE42608}" type="presOf" srcId="{A38357A1-FA9E-4F88-BB1A-4F1B7BFEF644}" destId="{E52DEE8C-2098-487F-91B5-C00DC69E5F39}" srcOrd="0" destOrd="0" presId="urn:microsoft.com/office/officeart/2005/8/layout/process1"/>
    <dgm:cxn modelId="{FF9904D4-C973-42B0-B9F8-FADF37820776}" type="presOf" srcId="{1121A027-F745-4961-9D8D-351C48B908B0}" destId="{82965F12-A2B4-4150-9738-ECFE192BE6DF}" srcOrd="0" destOrd="0" presId="urn:microsoft.com/office/officeart/2005/8/layout/process1"/>
    <dgm:cxn modelId="{1BD4D483-8DF4-422D-9DDC-E4E8DE05C77F}" type="presOf" srcId="{CB6A20BD-3F21-4FA0-874B-C3CF2C2F7E6E}" destId="{B14F7BBE-E90F-46DC-A4E1-162775D73BD0}" srcOrd="0" destOrd="0" presId="urn:microsoft.com/office/officeart/2005/8/layout/process1"/>
    <dgm:cxn modelId="{6D898E57-EBAC-4B9C-9AAE-18E8268179C1}" type="presOf" srcId="{5D978FD1-1239-49F9-8ACB-4C4D13926D72}" destId="{10156704-6ABC-4626-8E41-F60A46219482}" srcOrd="0" destOrd="0" presId="urn:microsoft.com/office/officeart/2005/8/layout/process1"/>
    <dgm:cxn modelId="{7ECDEC63-4F96-4BA6-8B55-0E6F8C155259}" srcId="{5D978FD1-1239-49F9-8ACB-4C4D13926D72}" destId="{49833BD6-3AF6-433A-A9CE-B2DDF622E0A7}" srcOrd="2" destOrd="0" parTransId="{3FC45982-C94F-4FC6-BB74-A4EF26D8F159}" sibTransId="{1779726F-055B-4E2A-BD73-4ADD59FB4CC9}"/>
    <dgm:cxn modelId="{29091D69-31B7-4C8C-96D4-FF27B0742DE4}" type="presParOf" srcId="{10156704-6ABC-4626-8E41-F60A46219482}" destId="{B14F7BBE-E90F-46DC-A4E1-162775D73BD0}" srcOrd="0" destOrd="0" presId="urn:microsoft.com/office/officeart/2005/8/layout/process1"/>
    <dgm:cxn modelId="{93DB1819-0F8A-42DA-934D-EC231C8888E7}" type="presParOf" srcId="{10156704-6ABC-4626-8E41-F60A46219482}" destId="{82965F12-A2B4-4150-9738-ECFE192BE6DF}" srcOrd="1" destOrd="0" presId="urn:microsoft.com/office/officeart/2005/8/layout/process1"/>
    <dgm:cxn modelId="{5F3B76F1-06EF-440A-9598-6475B6199C57}" type="presParOf" srcId="{82965F12-A2B4-4150-9738-ECFE192BE6DF}" destId="{8D980EBC-D6F9-4060-922B-E3A75CE357D9}" srcOrd="0" destOrd="0" presId="urn:microsoft.com/office/officeart/2005/8/layout/process1"/>
    <dgm:cxn modelId="{A1C2594E-0D2E-4E4F-AF45-255B41553423}" type="presParOf" srcId="{10156704-6ABC-4626-8E41-F60A46219482}" destId="{C56DBC34-D6EC-416F-97BA-9FA671E1C497}" srcOrd="2" destOrd="0" presId="urn:microsoft.com/office/officeart/2005/8/layout/process1"/>
    <dgm:cxn modelId="{C1C6626F-F4C7-49CB-A225-76BE980B9895}" type="presParOf" srcId="{10156704-6ABC-4626-8E41-F60A46219482}" destId="{E52DEE8C-2098-487F-91B5-C00DC69E5F39}" srcOrd="3" destOrd="0" presId="urn:microsoft.com/office/officeart/2005/8/layout/process1"/>
    <dgm:cxn modelId="{2F7DAE78-F854-4FA8-BB24-F1B39E453900}" type="presParOf" srcId="{E52DEE8C-2098-487F-91B5-C00DC69E5F39}" destId="{4E3E065F-80EB-4F66-B436-DC2FFA21F432}" srcOrd="0" destOrd="0" presId="urn:microsoft.com/office/officeart/2005/8/layout/process1"/>
    <dgm:cxn modelId="{8A5218BF-2A35-4B60-8767-2415A32ACF93}" type="presParOf" srcId="{10156704-6ABC-4626-8E41-F60A46219482}" destId="{DE1DB100-544D-4F5D-A310-6A726570629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C0D159-6BA3-4EE8-B5C8-C6FD83A570C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953ABC6-686F-40B7-A513-D10569CF88C3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F99EC5A-7A15-47A7-BC82-0453FD013A98}" type="par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09B07BD-6919-41C6-93CD-ECBD543F66B4}" type="sib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38D40F9-0817-4FAF-8F1A-103DE9721116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9FAF9A8-399D-4297-B13A-FA15A17B2D5D}" type="par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F9EBEEA-E1F1-4381-AC2B-7EDD9830D522}" type="sib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FD124CC-073F-47DB-97FD-02B2CC426CD0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95CCBC4-C744-481B-96B4-D79DE288A9EC}" type="par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C25DC08-0AE6-4CB4-88EE-AB2C0C6449C1}" type="sib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22B7010-2523-4EB8-B2DC-2A792448D95C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DD16E23-C785-45D2-879B-9026289FBCB3}" type="par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B9DD2C-A43D-487B-A107-3F9245FBC5BC}" type="sib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3AB75B-CAF3-45C2-9E1F-075F46B7998F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B6337-60CD-499B-9862-168BF1161326}" type="par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04B939D-8446-4B34-A329-B4D4ED3CDE78}" type="sib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4FC891-3B99-4402-88E1-0C3100F0747A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3B5D0D-88E3-4690-BFEB-957A7F9CCAB6}" type="par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84BA8F-2926-4E41-BD2E-749F24869F1E}" type="sib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C9EC16-F869-4936-A60E-AD1347F2B24B}" type="pres">
      <dgm:prSet presAssocID="{AEC0D159-6BA3-4EE8-B5C8-C6FD83A570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650D4-8A90-4E62-AE95-3F608B927FD1}" type="pres">
      <dgm:prSet presAssocID="{2953ABC6-686F-40B7-A513-D10569CF88C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1758A39-6292-4976-A8CA-7BBFD2730577}" type="pres">
      <dgm:prSet presAssocID="{2953ABC6-686F-40B7-A513-D10569CF88C3}" presName="rootComposite1" presStyleCnt="0"/>
      <dgm:spPr/>
      <dgm:t>
        <a:bodyPr/>
        <a:lstStyle/>
        <a:p>
          <a:endParaRPr lang="en-US"/>
        </a:p>
      </dgm:t>
    </dgm:pt>
    <dgm:pt modelId="{4F5CD7A9-A068-4A9C-9000-F25DD52AFC10}" type="pres">
      <dgm:prSet presAssocID="{2953ABC6-686F-40B7-A513-D10569CF88C3}" presName="rootText1" presStyleLbl="node0" presStyleIdx="0" presStyleCnt="1" custScaleX="65044" custLinFactNeighborX="775" custLinFactNeighborY="-91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9690D-F79B-415D-B955-82D8C51AFFAE}" type="pres">
      <dgm:prSet presAssocID="{2953ABC6-686F-40B7-A513-D10569CF88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6A4C84-50F9-4F41-B475-D826DA227D84}" type="pres">
      <dgm:prSet presAssocID="{2953ABC6-686F-40B7-A513-D10569CF88C3}" presName="hierChild2" presStyleCnt="0"/>
      <dgm:spPr/>
      <dgm:t>
        <a:bodyPr/>
        <a:lstStyle/>
        <a:p>
          <a:endParaRPr lang="en-US"/>
        </a:p>
      </dgm:t>
    </dgm:pt>
    <dgm:pt modelId="{3ACC2157-C75D-4B2B-BE90-F6B8FE5ED0B2}" type="pres">
      <dgm:prSet presAssocID="{99FAF9A8-399D-4297-B13A-FA15A17B2D5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16F5CD7D-599F-4F25-B720-91398441A3FC}" type="pres">
      <dgm:prSet presAssocID="{138D40F9-0817-4FAF-8F1A-103DE97211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B3F571B-1E07-4F55-99BF-74735F1495D1}" type="pres">
      <dgm:prSet presAssocID="{138D40F9-0817-4FAF-8F1A-103DE9721116}" presName="rootComposite" presStyleCnt="0"/>
      <dgm:spPr/>
      <dgm:t>
        <a:bodyPr/>
        <a:lstStyle/>
        <a:p>
          <a:endParaRPr lang="en-US"/>
        </a:p>
      </dgm:t>
    </dgm:pt>
    <dgm:pt modelId="{6CA8E5BF-9640-4478-BF9C-225ED6944801}" type="pres">
      <dgm:prSet presAssocID="{138D40F9-0817-4FAF-8F1A-103DE9721116}" presName="rootText" presStyleLbl="node2" presStyleIdx="0" presStyleCnt="2" custLinFactNeighborX="93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79B12-160B-4C70-AA31-FB3714D6BB5B}" type="pres">
      <dgm:prSet presAssocID="{138D40F9-0817-4FAF-8F1A-103DE9721116}" presName="rootConnector" presStyleLbl="node2" presStyleIdx="0" presStyleCnt="2"/>
      <dgm:spPr/>
      <dgm:t>
        <a:bodyPr/>
        <a:lstStyle/>
        <a:p>
          <a:endParaRPr lang="en-US"/>
        </a:p>
      </dgm:t>
    </dgm:pt>
    <dgm:pt modelId="{486FA957-6394-45C9-92C5-91FFCD44A253}" type="pres">
      <dgm:prSet presAssocID="{138D40F9-0817-4FAF-8F1A-103DE9721116}" presName="hierChild4" presStyleCnt="0"/>
      <dgm:spPr/>
      <dgm:t>
        <a:bodyPr/>
        <a:lstStyle/>
        <a:p>
          <a:endParaRPr lang="en-US"/>
        </a:p>
      </dgm:t>
    </dgm:pt>
    <dgm:pt modelId="{877CB97D-2113-43DD-A569-4279E354712A}" type="pres">
      <dgm:prSet presAssocID="{7DD16E23-C785-45D2-879B-9026289FBCB3}" presName="Name64" presStyleLbl="parChTrans1D3" presStyleIdx="0" presStyleCnt="3"/>
      <dgm:spPr/>
      <dgm:t>
        <a:bodyPr/>
        <a:lstStyle/>
        <a:p>
          <a:endParaRPr lang="en-US"/>
        </a:p>
      </dgm:t>
    </dgm:pt>
    <dgm:pt modelId="{8C38C52A-4C31-4DFE-B9AA-0DE1BFD89FCC}" type="pres">
      <dgm:prSet presAssocID="{B22B7010-2523-4EB8-B2DC-2A792448D95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D52E970-C37E-4EE8-9FEA-F4F7E141CD73}" type="pres">
      <dgm:prSet presAssocID="{B22B7010-2523-4EB8-B2DC-2A792448D95C}" presName="rootComposite" presStyleCnt="0"/>
      <dgm:spPr/>
      <dgm:t>
        <a:bodyPr/>
        <a:lstStyle/>
        <a:p>
          <a:endParaRPr lang="en-US"/>
        </a:p>
      </dgm:t>
    </dgm:pt>
    <dgm:pt modelId="{6E282E83-85B4-47FD-B7AA-EE02E1AA1241}" type="pres">
      <dgm:prSet presAssocID="{B22B7010-2523-4EB8-B2DC-2A792448D95C}" presName="rootText" presStyleLbl="node3" presStyleIdx="0" presStyleCnt="3" custLinFactY="-7133" custLinFactNeighborX="-36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D4CC59-3D30-43E1-9995-F8251586DC94}" type="pres">
      <dgm:prSet presAssocID="{B22B7010-2523-4EB8-B2DC-2A792448D95C}" presName="rootConnector" presStyleLbl="node3" presStyleIdx="0" presStyleCnt="3"/>
      <dgm:spPr/>
      <dgm:t>
        <a:bodyPr/>
        <a:lstStyle/>
        <a:p>
          <a:endParaRPr lang="en-US"/>
        </a:p>
      </dgm:t>
    </dgm:pt>
    <dgm:pt modelId="{948C41FE-E99C-4D35-B44C-E7DE82BE4241}" type="pres">
      <dgm:prSet presAssocID="{B22B7010-2523-4EB8-B2DC-2A792448D95C}" presName="hierChild4" presStyleCnt="0"/>
      <dgm:spPr/>
      <dgm:t>
        <a:bodyPr/>
        <a:lstStyle/>
        <a:p>
          <a:endParaRPr lang="en-US"/>
        </a:p>
      </dgm:t>
    </dgm:pt>
    <dgm:pt modelId="{E65E329D-638E-48EF-9D2A-1E6C9372E5CB}" type="pres">
      <dgm:prSet presAssocID="{B22B7010-2523-4EB8-B2DC-2A792448D95C}" presName="hierChild5" presStyleCnt="0"/>
      <dgm:spPr/>
      <dgm:t>
        <a:bodyPr/>
        <a:lstStyle/>
        <a:p>
          <a:endParaRPr lang="en-US"/>
        </a:p>
      </dgm:t>
    </dgm:pt>
    <dgm:pt modelId="{75BDFD12-2964-43F9-B9D2-029023A0060F}" type="pres">
      <dgm:prSet presAssocID="{A17B6337-60CD-499B-9862-168BF116132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438361DE-700F-4F8C-A8A8-49F73FFC7D3F}" type="pres">
      <dgm:prSet presAssocID="{553AB75B-CAF3-45C2-9E1F-075F46B79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E50DFDC-21B9-4E7B-93D7-EBA9F06E989A}" type="pres">
      <dgm:prSet presAssocID="{553AB75B-CAF3-45C2-9E1F-075F46B7998F}" presName="rootComposite" presStyleCnt="0"/>
      <dgm:spPr/>
      <dgm:t>
        <a:bodyPr/>
        <a:lstStyle/>
        <a:p>
          <a:endParaRPr lang="en-US"/>
        </a:p>
      </dgm:t>
    </dgm:pt>
    <dgm:pt modelId="{B3A605CD-3110-400C-9C22-C46B76CB7ADC}" type="pres">
      <dgm:prSet presAssocID="{553AB75B-CAF3-45C2-9E1F-075F46B7998F}" presName="rootText" presStyleLbl="node3" presStyleIdx="1" presStyleCnt="3" custLinFactNeighborX="-524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F91C-EA42-4998-8BB8-9F3C5E326562}" type="pres">
      <dgm:prSet presAssocID="{553AB75B-CAF3-45C2-9E1F-075F46B7998F}" presName="rootConnector" presStyleLbl="node3" presStyleIdx="1" presStyleCnt="3"/>
      <dgm:spPr/>
      <dgm:t>
        <a:bodyPr/>
        <a:lstStyle/>
        <a:p>
          <a:endParaRPr lang="en-US"/>
        </a:p>
      </dgm:t>
    </dgm:pt>
    <dgm:pt modelId="{8B1760E0-123C-4501-981A-36555444994F}" type="pres">
      <dgm:prSet presAssocID="{553AB75B-CAF3-45C2-9E1F-075F46B7998F}" presName="hierChild4" presStyleCnt="0"/>
      <dgm:spPr/>
      <dgm:t>
        <a:bodyPr/>
        <a:lstStyle/>
        <a:p>
          <a:endParaRPr lang="en-US"/>
        </a:p>
      </dgm:t>
    </dgm:pt>
    <dgm:pt modelId="{1B180F15-E228-4AF5-AD83-10474611A768}" type="pres">
      <dgm:prSet presAssocID="{553AB75B-CAF3-45C2-9E1F-075F46B7998F}" presName="hierChild5" presStyleCnt="0"/>
      <dgm:spPr/>
      <dgm:t>
        <a:bodyPr/>
        <a:lstStyle/>
        <a:p>
          <a:endParaRPr lang="en-US"/>
        </a:p>
      </dgm:t>
    </dgm:pt>
    <dgm:pt modelId="{F63FFE24-05EA-4D98-9A5A-59266629DD48}" type="pres">
      <dgm:prSet presAssocID="{F13B5D0D-88E3-4690-BFEB-957A7F9CCAB6}" presName="Name64" presStyleLbl="parChTrans1D3" presStyleIdx="2" presStyleCnt="3"/>
      <dgm:spPr/>
      <dgm:t>
        <a:bodyPr/>
        <a:lstStyle/>
        <a:p>
          <a:endParaRPr lang="en-US"/>
        </a:p>
      </dgm:t>
    </dgm:pt>
    <dgm:pt modelId="{C63D9772-26F1-4F6F-9C3D-7C1588BA2BD4}" type="pres">
      <dgm:prSet presAssocID="{8A4FC891-3B99-4402-88E1-0C3100F07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0F7CE25-B49E-48F2-BCC3-0A8FBE81A141}" type="pres">
      <dgm:prSet presAssocID="{8A4FC891-3B99-4402-88E1-0C3100F0747A}" presName="rootComposite" presStyleCnt="0"/>
      <dgm:spPr/>
      <dgm:t>
        <a:bodyPr/>
        <a:lstStyle/>
        <a:p>
          <a:endParaRPr lang="en-US"/>
        </a:p>
      </dgm:t>
    </dgm:pt>
    <dgm:pt modelId="{C59A06D0-F091-400A-8E99-430DA8786530}" type="pres">
      <dgm:prSet presAssocID="{8A4FC891-3B99-4402-88E1-0C3100F0747A}" presName="rootText" presStyleLbl="node3" presStyleIdx="2" presStyleCnt="3" custScaleX="88248" custLinFactNeighborX="-273" custLinFactNeighborY="981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937BEB-6209-4A43-A866-4F30A10712AE}" type="pres">
      <dgm:prSet presAssocID="{8A4FC891-3B99-4402-88E1-0C3100F0747A}" presName="rootConnector" presStyleLbl="node3" presStyleIdx="2" presStyleCnt="3"/>
      <dgm:spPr/>
      <dgm:t>
        <a:bodyPr/>
        <a:lstStyle/>
        <a:p>
          <a:endParaRPr lang="en-US"/>
        </a:p>
      </dgm:t>
    </dgm:pt>
    <dgm:pt modelId="{BE1BA790-8C6D-4B1D-B89B-848EBEAE27DB}" type="pres">
      <dgm:prSet presAssocID="{8A4FC891-3B99-4402-88E1-0C3100F0747A}" presName="hierChild4" presStyleCnt="0"/>
      <dgm:spPr/>
      <dgm:t>
        <a:bodyPr/>
        <a:lstStyle/>
        <a:p>
          <a:endParaRPr lang="en-US"/>
        </a:p>
      </dgm:t>
    </dgm:pt>
    <dgm:pt modelId="{E6E64A60-06ED-44B0-882A-48D675A06052}" type="pres">
      <dgm:prSet presAssocID="{8A4FC891-3B99-4402-88E1-0C3100F0747A}" presName="hierChild5" presStyleCnt="0"/>
      <dgm:spPr/>
      <dgm:t>
        <a:bodyPr/>
        <a:lstStyle/>
        <a:p>
          <a:endParaRPr lang="en-US"/>
        </a:p>
      </dgm:t>
    </dgm:pt>
    <dgm:pt modelId="{B2B60366-06CB-4FF9-9625-DE0A339F001D}" type="pres">
      <dgm:prSet presAssocID="{138D40F9-0817-4FAF-8F1A-103DE9721116}" presName="hierChild5" presStyleCnt="0"/>
      <dgm:spPr/>
      <dgm:t>
        <a:bodyPr/>
        <a:lstStyle/>
        <a:p>
          <a:endParaRPr lang="en-US"/>
        </a:p>
      </dgm:t>
    </dgm:pt>
    <dgm:pt modelId="{C640FE6A-A861-447C-A2FD-C410257938A2}" type="pres">
      <dgm:prSet presAssocID="{395CCBC4-C744-481B-96B4-D79DE288A9E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80DBA369-D7AE-4B78-9370-995B9344BEEF}" type="pres">
      <dgm:prSet presAssocID="{5FD124CC-073F-47DB-97FD-02B2CC426CD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70738C7-7675-47B7-B6A0-0AEB775B3D8E}" type="pres">
      <dgm:prSet presAssocID="{5FD124CC-073F-47DB-97FD-02B2CC426CD0}" presName="rootComposite" presStyleCnt="0"/>
      <dgm:spPr/>
      <dgm:t>
        <a:bodyPr/>
        <a:lstStyle/>
        <a:p>
          <a:endParaRPr lang="en-US"/>
        </a:p>
      </dgm:t>
    </dgm:pt>
    <dgm:pt modelId="{E2736225-46F0-4AD8-B4B7-7DF31E3DA2E7}" type="pres">
      <dgm:prSet presAssocID="{5FD124CC-073F-47DB-97FD-02B2CC426CD0}" presName="rootText" presStyleLbl="node2" presStyleIdx="1" presStyleCnt="2" custLinFactNeighborX="754" custLinFactNeighborY="-7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72EFE-4550-4478-8F51-60A620566002}" type="pres">
      <dgm:prSet presAssocID="{5FD124CC-073F-47DB-97FD-02B2CC426CD0}" presName="rootConnector" presStyleLbl="node2" presStyleIdx="1" presStyleCnt="2"/>
      <dgm:spPr/>
      <dgm:t>
        <a:bodyPr/>
        <a:lstStyle/>
        <a:p>
          <a:endParaRPr lang="en-US"/>
        </a:p>
      </dgm:t>
    </dgm:pt>
    <dgm:pt modelId="{17558CB1-7E3C-4EC6-80DF-CF9D9FC33AE1}" type="pres">
      <dgm:prSet presAssocID="{5FD124CC-073F-47DB-97FD-02B2CC426CD0}" presName="hierChild4" presStyleCnt="0"/>
      <dgm:spPr/>
      <dgm:t>
        <a:bodyPr/>
        <a:lstStyle/>
        <a:p>
          <a:endParaRPr lang="en-US"/>
        </a:p>
      </dgm:t>
    </dgm:pt>
    <dgm:pt modelId="{147F4470-8DE2-49AA-ABCD-9C4278ED1D35}" type="pres">
      <dgm:prSet presAssocID="{5FD124CC-073F-47DB-97FD-02B2CC426CD0}" presName="hierChild5" presStyleCnt="0"/>
      <dgm:spPr/>
      <dgm:t>
        <a:bodyPr/>
        <a:lstStyle/>
        <a:p>
          <a:endParaRPr lang="en-US"/>
        </a:p>
      </dgm:t>
    </dgm:pt>
    <dgm:pt modelId="{92D62A72-2F79-46EC-A401-7F9F53045D25}" type="pres">
      <dgm:prSet presAssocID="{2953ABC6-686F-40B7-A513-D10569CF88C3}" presName="hierChild3" presStyleCnt="0"/>
      <dgm:spPr/>
      <dgm:t>
        <a:bodyPr/>
        <a:lstStyle/>
        <a:p>
          <a:endParaRPr lang="en-US"/>
        </a:p>
      </dgm:t>
    </dgm:pt>
  </dgm:ptLst>
  <dgm:cxnLst>
    <dgm:cxn modelId="{F0C16270-5DBC-46C9-B721-6933CCE49C93}" type="presOf" srcId="{8A4FC891-3B99-4402-88E1-0C3100F0747A}" destId="{C59A06D0-F091-400A-8E99-430DA8786530}" srcOrd="0" destOrd="0" presId="urn:microsoft.com/office/officeart/2009/3/layout/HorizontalOrganizationChart"/>
    <dgm:cxn modelId="{AF7D76D3-1312-424D-A907-1FE8834C8063}" type="presOf" srcId="{2953ABC6-686F-40B7-A513-D10569CF88C3}" destId="{4F5CD7A9-A068-4A9C-9000-F25DD52AFC10}" srcOrd="0" destOrd="0" presId="urn:microsoft.com/office/officeart/2009/3/layout/HorizontalOrganizationChart"/>
    <dgm:cxn modelId="{C3FD9881-370F-405C-8179-2E65060FC195}" type="presOf" srcId="{B22B7010-2523-4EB8-B2DC-2A792448D95C}" destId="{B3D4CC59-3D30-43E1-9995-F8251586DC94}" srcOrd="1" destOrd="0" presId="urn:microsoft.com/office/officeart/2009/3/layout/HorizontalOrganizationChart"/>
    <dgm:cxn modelId="{931A24CA-D7B4-42F3-A4BA-5EE2D16370BA}" type="presOf" srcId="{8A4FC891-3B99-4402-88E1-0C3100F0747A}" destId="{DA937BEB-6209-4A43-A866-4F30A10712AE}" srcOrd="1" destOrd="0" presId="urn:microsoft.com/office/officeart/2009/3/layout/HorizontalOrganizationChart"/>
    <dgm:cxn modelId="{6A7F61BE-6378-4DC9-9462-F1794F0CDD36}" type="presOf" srcId="{5FD124CC-073F-47DB-97FD-02B2CC426CD0}" destId="{ECC72EFE-4550-4478-8F51-60A620566002}" srcOrd="1" destOrd="0" presId="urn:microsoft.com/office/officeart/2009/3/layout/HorizontalOrganizationChart"/>
    <dgm:cxn modelId="{73361C4C-A002-4F04-8ED8-350FCE3A7F2F}" type="presOf" srcId="{2953ABC6-686F-40B7-A513-D10569CF88C3}" destId="{A169690D-F79B-415D-B955-82D8C51AFFAE}" srcOrd="1" destOrd="0" presId="urn:microsoft.com/office/officeart/2009/3/layout/HorizontalOrganizationChart"/>
    <dgm:cxn modelId="{97B7DFB4-D608-4BA1-A6F1-30A7A5391B64}" type="presOf" srcId="{138D40F9-0817-4FAF-8F1A-103DE9721116}" destId="{41079B12-160B-4C70-AA31-FB3714D6BB5B}" srcOrd="1" destOrd="0" presId="urn:microsoft.com/office/officeart/2009/3/layout/HorizontalOrganizationChart"/>
    <dgm:cxn modelId="{AD0767F7-89B3-4444-A5FA-1A736447F4A1}" type="presOf" srcId="{99FAF9A8-399D-4297-B13A-FA15A17B2D5D}" destId="{3ACC2157-C75D-4B2B-BE90-F6B8FE5ED0B2}" srcOrd="0" destOrd="0" presId="urn:microsoft.com/office/officeart/2009/3/layout/HorizontalOrganizationChart"/>
    <dgm:cxn modelId="{6C0743E9-DA7F-46F9-BCAA-170250F5F036}" type="presOf" srcId="{AEC0D159-6BA3-4EE8-B5C8-C6FD83A570C1}" destId="{9DC9EC16-F869-4936-A60E-AD1347F2B24B}" srcOrd="0" destOrd="0" presId="urn:microsoft.com/office/officeart/2009/3/layout/HorizontalOrganizationChart"/>
    <dgm:cxn modelId="{6ECE02EB-AD23-4FEE-A9AF-F77916009C09}" srcId="{138D40F9-0817-4FAF-8F1A-103DE9721116}" destId="{553AB75B-CAF3-45C2-9E1F-075F46B7998F}" srcOrd="1" destOrd="0" parTransId="{A17B6337-60CD-499B-9862-168BF1161326}" sibTransId="{504B939D-8446-4B34-A329-B4D4ED3CDE78}"/>
    <dgm:cxn modelId="{D29EDC5B-1ED3-4479-AB26-041CA5256C5B}" type="presOf" srcId="{B22B7010-2523-4EB8-B2DC-2A792448D95C}" destId="{6E282E83-85B4-47FD-B7AA-EE02E1AA1241}" srcOrd="0" destOrd="0" presId="urn:microsoft.com/office/officeart/2009/3/layout/HorizontalOrganizationChart"/>
    <dgm:cxn modelId="{D6901E44-1F4D-4F39-8276-62AD4ED8DC86}" srcId="{AEC0D159-6BA3-4EE8-B5C8-C6FD83A570C1}" destId="{2953ABC6-686F-40B7-A513-D10569CF88C3}" srcOrd="0" destOrd="0" parTransId="{4F99EC5A-7A15-47A7-BC82-0453FD013A98}" sibTransId="{D09B07BD-6919-41C6-93CD-ECBD543F66B4}"/>
    <dgm:cxn modelId="{088FA708-A70A-4043-9E29-6F36DD1FAA64}" type="presOf" srcId="{F13B5D0D-88E3-4690-BFEB-957A7F9CCAB6}" destId="{F63FFE24-05EA-4D98-9A5A-59266629DD48}" srcOrd="0" destOrd="0" presId="urn:microsoft.com/office/officeart/2009/3/layout/HorizontalOrganizationChart"/>
    <dgm:cxn modelId="{1A765ADE-E2F1-49DB-B5BC-F9408908DB09}" type="presOf" srcId="{553AB75B-CAF3-45C2-9E1F-075F46B7998F}" destId="{B3A605CD-3110-400C-9C22-C46B76CB7ADC}" srcOrd="0" destOrd="0" presId="urn:microsoft.com/office/officeart/2009/3/layout/HorizontalOrganizationChart"/>
    <dgm:cxn modelId="{F1669739-8C10-46E7-8AE8-56CA53635D8D}" srcId="{2953ABC6-686F-40B7-A513-D10569CF88C3}" destId="{5FD124CC-073F-47DB-97FD-02B2CC426CD0}" srcOrd="1" destOrd="0" parTransId="{395CCBC4-C744-481B-96B4-D79DE288A9EC}" sibTransId="{8C25DC08-0AE6-4CB4-88EE-AB2C0C6449C1}"/>
    <dgm:cxn modelId="{CADF4012-A67E-46F6-86E7-6411B0D0278D}" type="presOf" srcId="{A17B6337-60CD-499B-9862-168BF1161326}" destId="{75BDFD12-2964-43F9-B9D2-029023A0060F}" srcOrd="0" destOrd="0" presId="urn:microsoft.com/office/officeart/2009/3/layout/HorizontalOrganizationChart"/>
    <dgm:cxn modelId="{6261F50F-A061-496E-8CD6-8EB07F588BCE}" type="presOf" srcId="{7DD16E23-C785-45D2-879B-9026289FBCB3}" destId="{877CB97D-2113-43DD-A569-4279E354712A}" srcOrd="0" destOrd="0" presId="urn:microsoft.com/office/officeart/2009/3/layout/HorizontalOrganizationChart"/>
    <dgm:cxn modelId="{8D530ED4-56A1-4931-B078-442868746A0E}" type="presOf" srcId="{553AB75B-CAF3-45C2-9E1F-075F46B7998F}" destId="{54A6F91C-EA42-4998-8BB8-9F3C5E326562}" srcOrd="1" destOrd="0" presId="urn:microsoft.com/office/officeart/2009/3/layout/HorizontalOrganizationChart"/>
    <dgm:cxn modelId="{A9D98181-7287-4F2E-B8D2-DF9BA9263CF6}" srcId="{138D40F9-0817-4FAF-8F1A-103DE9721116}" destId="{8A4FC891-3B99-4402-88E1-0C3100F0747A}" srcOrd="2" destOrd="0" parTransId="{F13B5D0D-88E3-4690-BFEB-957A7F9CCAB6}" sibTransId="{1184BA8F-2926-4E41-BD2E-749F24869F1E}"/>
    <dgm:cxn modelId="{6CD7FA55-2DC1-4C82-9B92-EC4D89C833FE}" srcId="{138D40F9-0817-4FAF-8F1A-103DE9721116}" destId="{B22B7010-2523-4EB8-B2DC-2A792448D95C}" srcOrd="0" destOrd="0" parTransId="{7DD16E23-C785-45D2-879B-9026289FBCB3}" sibTransId="{58B9DD2C-A43D-487B-A107-3F9245FBC5BC}"/>
    <dgm:cxn modelId="{C46F436A-91E1-453A-AFE6-D27AF9B2592D}" type="presOf" srcId="{395CCBC4-C744-481B-96B4-D79DE288A9EC}" destId="{C640FE6A-A861-447C-A2FD-C410257938A2}" srcOrd="0" destOrd="0" presId="urn:microsoft.com/office/officeart/2009/3/layout/HorizontalOrganizationChart"/>
    <dgm:cxn modelId="{2CE492B1-C239-4D40-AC24-0763282650AB}" srcId="{2953ABC6-686F-40B7-A513-D10569CF88C3}" destId="{138D40F9-0817-4FAF-8F1A-103DE9721116}" srcOrd="0" destOrd="0" parTransId="{99FAF9A8-399D-4297-B13A-FA15A17B2D5D}" sibTransId="{0F9EBEEA-E1F1-4381-AC2B-7EDD9830D522}"/>
    <dgm:cxn modelId="{CBB9B6E3-3353-4FF9-9FFE-0B09FACF32F9}" type="presOf" srcId="{138D40F9-0817-4FAF-8F1A-103DE9721116}" destId="{6CA8E5BF-9640-4478-BF9C-225ED6944801}" srcOrd="0" destOrd="0" presId="urn:microsoft.com/office/officeart/2009/3/layout/HorizontalOrganizationChart"/>
    <dgm:cxn modelId="{C2A9D532-FE1B-45A1-9EE8-AB1B20214AB1}" type="presOf" srcId="{5FD124CC-073F-47DB-97FD-02B2CC426CD0}" destId="{E2736225-46F0-4AD8-B4B7-7DF31E3DA2E7}" srcOrd="0" destOrd="0" presId="urn:microsoft.com/office/officeart/2009/3/layout/HorizontalOrganizationChart"/>
    <dgm:cxn modelId="{F6D32E8F-685E-49EC-BAD2-69C0D7A2B993}" type="presParOf" srcId="{9DC9EC16-F869-4936-A60E-AD1347F2B24B}" destId="{99E650D4-8A90-4E62-AE95-3F608B927FD1}" srcOrd="0" destOrd="0" presId="urn:microsoft.com/office/officeart/2009/3/layout/HorizontalOrganizationChart"/>
    <dgm:cxn modelId="{F9A9691D-22AD-47F5-88EE-AC568755F876}" type="presParOf" srcId="{99E650D4-8A90-4E62-AE95-3F608B927FD1}" destId="{81758A39-6292-4976-A8CA-7BBFD2730577}" srcOrd="0" destOrd="0" presId="urn:microsoft.com/office/officeart/2009/3/layout/HorizontalOrganizationChart"/>
    <dgm:cxn modelId="{28B10477-A4C5-467F-9265-78A7180C9F57}" type="presParOf" srcId="{81758A39-6292-4976-A8CA-7BBFD2730577}" destId="{4F5CD7A9-A068-4A9C-9000-F25DD52AFC10}" srcOrd="0" destOrd="0" presId="urn:microsoft.com/office/officeart/2009/3/layout/HorizontalOrganizationChart"/>
    <dgm:cxn modelId="{8B44355A-5F55-4E97-88E4-DC5E6850B4EB}" type="presParOf" srcId="{81758A39-6292-4976-A8CA-7BBFD2730577}" destId="{A169690D-F79B-415D-B955-82D8C51AFFAE}" srcOrd="1" destOrd="0" presId="urn:microsoft.com/office/officeart/2009/3/layout/HorizontalOrganizationChart"/>
    <dgm:cxn modelId="{2E928A75-2FE7-4B39-8F60-C76C30F22606}" type="presParOf" srcId="{99E650D4-8A90-4E62-AE95-3F608B927FD1}" destId="{E66A4C84-50F9-4F41-B475-D826DA227D84}" srcOrd="1" destOrd="0" presId="urn:microsoft.com/office/officeart/2009/3/layout/HorizontalOrganizationChart"/>
    <dgm:cxn modelId="{68DD5B7B-4CE9-48DA-8F3E-E10EC7F51CC3}" type="presParOf" srcId="{E66A4C84-50F9-4F41-B475-D826DA227D84}" destId="{3ACC2157-C75D-4B2B-BE90-F6B8FE5ED0B2}" srcOrd="0" destOrd="0" presId="urn:microsoft.com/office/officeart/2009/3/layout/HorizontalOrganizationChart"/>
    <dgm:cxn modelId="{B83462DE-AF2C-4C81-B7BF-B8C077CD8F6F}" type="presParOf" srcId="{E66A4C84-50F9-4F41-B475-D826DA227D84}" destId="{16F5CD7D-599F-4F25-B720-91398441A3FC}" srcOrd="1" destOrd="0" presId="urn:microsoft.com/office/officeart/2009/3/layout/HorizontalOrganizationChart"/>
    <dgm:cxn modelId="{7B866F09-6DB7-45A5-9D1A-CA2275701FB2}" type="presParOf" srcId="{16F5CD7D-599F-4F25-B720-91398441A3FC}" destId="{3B3F571B-1E07-4F55-99BF-74735F1495D1}" srcOrd="0" destOrd="0" presId="urn:microsoft.com/office/officeart/2009/3/layout/HorizontalOrganizationChart"/>
    <dgm:cxn modelId="{7B4D5AEE-6669-48AC-93D9-8DA5759A5862}" type="presParOf" srcId="{3B3F571B-1E07-4F55-99BF-74735F1495D1}" destId="{6CA8E5BF-9640-4478-BF9C-225ED6944801}" srcOrd="0" destOrd="0" presId="urn:microsoft.com/office/officeart/2009/3/layout/HorizontalOrganizationChart"/>
    <dgm:cxn modelId="{59F3F9E3-3CE1-4877-A388-20787DCA4670}" type="presParOf" srcId="{3B3F571B-1E07-4F55-99BF-74735F1495D1}" destId="{41079B12-160B-4C70-AA31-FB3714D6BB5B}" srcOrd="1" destOrd="0" presId="urn:microsoft.com/office/officeart/2009/3/layout/HorizontalOrganizationChart"/>
    <dgm:cxn modelId="{82B00AE7-7B9E-4EDF-9710-8C541D610327}" type="presParOf" srcId="{16F5CD7D-599F-4F25-B720-91398441A3FC}" destId="{486FA957-6394-45C9-92C5-91FFCD44A253}" srcOrd="1" destOrd="0" presId="urn:microsoft.com/office/officeart/2009/3/layout/HorizontalOrganizationChart"/>
    <dgm:cxn modelId="{D3AEF37E-3132-49BA-AC17-5EFC3C29AEAE}" type="presParOf" srcId="{486FA957-6394-45C9-92C5-91FFCD44A253}" destId="{877CB97D-2113-43DD-A569-4279E354712A}" srcOrd="0" destOrd="0" presId="urn:microsoft.com/office/officeart/2009/3/layout/HorizontalOrganizationChart"/>
    <dgm:cxn modelId="{CFC04152-50E0-4C97-9862-9A45CDC22109}" type="presParOf" srcId="{486FA957-6394-45C9-92C5-91FFCD44A253}" destId="{8C38C52A-4C31-4DFE-B9AA-0DE1BFD89FCC}" srcOrd="1" destOrd="0" presId="urn:microsoft.com/office/officeart/2009/3/layout/HorizontalOrganizationChart"/>
    <dgm:cxn modelId="{F5A9E5E1-63E3-4FD3-9BB7-19722AAAE833}" type="presParOf" srcId="{8C38C52A-4C31-4DFE-B9AA-0DE1BFD89FCC}" destId="{CD52E970-C37E-4EE8-9FEA-F4F7E141CD73}" srcOrd="0" destOrd="0" presId="urn:microsoft.com/office/officeart/2009/3/layout/HorizontalOrganizationChart"/>
    <dgm:cxn modelId="{D539102F-AE08-48EA-949F-12965AE0AAD7}" type="presParOf" srcId="{CD52E970-C37E-4EE8-9FEA-F4F7E141CD73}" destId="{6E282E83-85B4-47FD-B7AA-EE02E1AA1241}" srcOrd="0" destOrd="0" presId="urn:microsoft.com/office/officeart/2009/3/layout/HorizontalOrganizationChart"/>
    <dgm:cxn modelId="{700B3F63-F228-408E-B4DA-9CA5E1F176D9}" type="presParOf" srcId="{CD52E970-C37E-4EE8-9FEA-F4F7E141CD73}" destId="{B3D4CC59-3D30-43E1-9995-F8251586DC94}" srcOrd="1" destOrd="0" presId="urn:microsoft.com/office/officeart/2009/3/layout/HorizontalOrganizationChart"/>
    <dgm:cxn modelId="{19A8820C-B29D-45CE-AF37-2D864B3DC447}" type="presParOf" srcId="{8C38C52A-4C31-4DFE-B9AA-0DE1BFD89FCC}" destId="{948C41FE-E99C-4D35-B44C-E7DE82BE4241}" srcOrd="1" destOrd="0" presId="urn:microsoft.com/office/officeart/2009/3/layout/HorizontalOrganizationChart"/>
    <dgm:cxn modelId="{EB0F2550-265A-4BAC-8CD4-741B0E4BF63D}" type="presParOf" srcId="{8C38C52A-4C31-4DFE-B9AA-0DE1BFD89FCC}" destId="{E65E329D-638E-48EF-9D2A-1E6C9372E5CB}" srcOrd="2" destOrd="0" presId="urn:microsoft.com/office/officeart/2009/3/layout/HorizontalOrganizationChart"/>
    <dgm:cxn modelId="{E920EB68-B5B6-4EA2-A130-6F28CCA6675D}" type="presParOf" srcId="{486FA957-6394-45C9-92C5-91FFCD44A253}" destId="{75BDFD12-2964-43F9-B9D2-029023A0060F}" srcOrd="2" destOrd="0" presId="urn:microsoft.com/office/officeart/2009/3/layout/HorizontalOrganizationChart"/>
    <dgm:cxn modelId="{B6EBBDAD-E2A9-4FD7-879F-F64D8CFD8DBF}" type="presParOf" srcId="{486FA957-6394-45C9-92C5-91FFCD44A253}" destId="{438361DE-700F-4F8C-A8A8-49F73FFC7D3F}" srcOrd="3" destOrd="0" presId="urn:microsoft.com/office/officeart/2009/3/layout/HorizontalOrganizationChart"/>
    <dgm:cxn modelId="{FD5BC2E4-D7B5-4411-A336-6FBDC7072C0B}" type="presParOf" srcId="{438361DE-700F-4F8C-A8A8-49F73FFC7D3F}" destId="{3E50DFDC-21B9-4E7B-93D7-EBA9F06E989A}" srcOrd="0" destOrd="0" presId="urn:microsoft.com/office/officeart/2009/3/layout/HorizontalOrganizationChart"/>
    <dgm:cxn modelId="{1CE29B15-7E6C-4DA2-94ED-232A4F4437B2}" type="presParOf" srcId="{3E50DFDC-21B9-4E7B-93D7-EBA9F06E989A}" destId="{B3A605CD-3110-400C-9C22-C46B76CB7ADC}" srcOrd="0" destOrd="0" presId="urn:microsoft.com/office/officeart/2009/3/layout/HorizontalOrganizationChart"/>
    <dgm:cxn modelId="{1F7AD976-B2EA-4D65-8B83-7824E9F44A56}" type="presParOf" srcId="{3E50DFDC-21B9-4E7B-93D7-EBA9F06E989A}" destId="{54A6F91C-EA42-4998-8BB8-9F3C5E326562}" srcOrd="1" destOrd="0" presId="urn:microsoft.com/office/officeart/2009/3/layout/HorizontalOrganizationChart"/>
    <dgm:cxn modelId="{37F9763A-95FB-442B-BE9A-B3226A554BF5}" type="presParOf" srcId="{438361DE-700F-4F8C-A8A8-49F73FFC7D3F}" destId="{8B1760E0-123C-4501-981A-36555444994F}" srcOrd="1" destOrd="0" presId="urn:microsoft.com/office/officeart/2009/3/layout/HorizontalOrganizationChart"/>
    <dgm:cxn modelId="{3F710652-8A93-4A6F-B5FD-2C1F09E8AF46}" type="presParOf" srcId="{438361DE-700F-4F8C-A8A8-49F73FFC7D3F}" destId="{1B180F15-E228-4AF5-AD83-10474611A768}" srcOrd="2" destOrd="0" presId="urn:microsoft.com/office/officeart/2009/3/layout/HorizontalOrganizationChart"/>
    <dgm:cxn modelId="{10475929-9D3F-46EF-A011-17FA418CA7B0}" type="presParOf" srcId="{486FA957-6394-45C9-92C5-91FFCD44A253}" destId="{F63FFE24-05EA-4D98-9A5A-59266629DD48}" srcOrd="4" destOrd="0" presId="urn:microsoft.com/office/officeart/2009/3/layout/HorizontalOrganizationChart"/>
    <dgm:cxn modelId="{1925B1FC-77DD-453B-AE59-335134D627A4}" type="presParOf" srcId="{486FA957-6394-45C9-92C5-91FFCD44A253}" destId="{C63D9772-26F1-4F6F-9C3D-7C1588BA2BD4}" srcOrd="5" destOrd="0" presId="urn:microsoft.com/office/officeart/2009/3/layout/HorizontalOrganizationChart"/>
    <dgm:cxn modelId="{B9A8F8FB-ECD2-4F5E-A16E-D105CE0884DF}" type="presParOf" srcId="{C63D9772-26F1-4F6F-9C3D-7C1588BA2BD4}" destId="{50F7CE25-B49E-48F2-BCC3-0A8FBE81A141}" srcOrd="0" destOrd="0" presId="urn:microsoft.com/office/officeart/2009/3/layout/HorizontalOrganizationChart"/>
    <dgm:cxn modelId="{AE86E532-D8B0-4043-9C90-7A938CD4CB08}" type="presParOf" srcId="{50F7CE25-B49E-48F2-BCC3-0A8FBE81A141}" destId="{C59A06D0-F091-400A-8E99-430DA8786530}" srcOrd="0" destOrd="0" presId="urn:microsoft.com/office/officeart/2009/3/layout/HorizontalOrganizationChart"/>
    <dgm:cxn modelId="{2C7F84ED-AE63-4B95-8C75-51F93CEAF551}" type="presParOf" srcId="{50F7CE25-B49E-48F2-BCC3-0A8FBE81A141}" destId="{DA937BEB-6209-4A43-A866-4F30A10712AE}" srcOrd="1" destOrd="0" presId="urn:microsoft.com/office/officeart/2009/3/layout/HorizontalOrganizationChart"/>
    <dgm:cxn modelId="{647F76FB-2D21-42DD-AD53-B47C00694637}" type="presParOf" srcId="{C63D9772-26F1-4F6F-9C3D-7C1588BA2BD4}" destId="{BE1BA790-8C6D-4B1D-B89B-848EBEAE27DB}" srcOrd="1" destOrd="0" presId="urn:microsoft.com/office/officeart/2009/3/layout/HorizontalOrganizationChart"/>
    <dgm:cxn modelId="{A3D1FE45-07C9-4B34-9989-50F1A89B1CD7}" type="presParOf" srcId="{C63D9772-26F1-4F6F-9C3D-7C1588BA2BD4}" destId="{E6E64A60-06ED-44B0-882A-48D675A06052}" srcOrd="2" destOrd="0" presId="urn:microsoft.com/office/officeart/2009/3/layout/HorizontalOrganizationChart"/>
    <dgm:cxn modelId="{057FC168-D23B-4A23-BF63-484D1A037FEF}" type="presParOf" srcId="{16F5CD7D-599F-4F25-B720-91398441A3FC}" destId="{B2B60366-06CB-4FF9-9625-DE0A339F001D}" srcOrd="2" destOrd="0" presId="urn:microsoft.com/office/officeart/2009/3/layout/HorizontalOrganizationChart"/>
    <dgm:cxn modelId="{A3DEE57F-9E38-4EEE-915C-215736EEDB6A}" type="presParOf" srcId="{E66A4C84-50F9-4F41-B475-D826DA227D84}" destId="{C640FE6A-A861-447C-A2FD-C410257938A2}" srcOrd="2" destOrd="0" presId="urn:microsoft.com/office/officeart/2009/3/layout/HorizontalOrganizationChart"/>
    <dgm:cxn modelId="{7B0AE4DC-1CFA-44F5-A048-C87F8E8576B2}" type="presParOf" srcId="{E66A4C84-50F9-4F41-B475-D826DA227D84}" destId="{80DBA369-D7AE-4B78-9370-995B9344BEEF}" srcOrd="3" destOrd="0" presId="urn:microsoft.com/office/officeart/2009/3/layout/HorizontalOrganizationChart"/>
    <dgm:cxn modelId="{C7FCEAE2-7558-4912-832E-43F2B89D5E70}" type="presParOf" srcId="{80DBA369-D7AE-4B78-9370-995B9344BEEF}" destId="{370738C7-7675-47B7-B6A0-0AEB775B3D8E}" srcOrd="0" destOrd="0" presId="urn:microsoft.com/office/officeart/2009/3/layout/HorizontalOrganizationChart"/>
    <dgm:cxn modelId="{11FF4776-8C6A-4F9A-9E95-CCB63707BB60}" type="presParOf" srcId="{370738C7-7675-47B7-B6A0-0AEB775B3D8E}" destId="{E2736225-46F0-4AD8-B4B7-7DF31E3DA2E7}" srcOrd="0" destOrd="0" presId="urn:microsoft.com/office/officeart/2009/3/layout/HorizontalOrganizationChart"/>
    <dgm:cxn modelId="{F2382B70-30F0-4F51-AF09-2951E4B70A68}" type="presParOf" srcId="{370738C7-7675-47B7-B6A0-0AEB775B3D8E}" destId="{ECC72EFE-4550-4478-8F51-60A620566002}" srcOrd="1" destOrd="0" presId="urn:microsoft.com/office/officeart/2009/3/layout/HorizontalOrganizationChart"/>
    <dgm:cxn modelId="{42EC54F2-0724-43FD-88C6-9256B55CB67B}" type="presParOf" srcId="{80DBA369-D7AE-4B78-9370-995B9344BEEF}" destId="{17558CB1-7E3C-4EC6-80DF-CF9D9FC33AE1}" srcOrd="1" destOrd="0" presId="urn:microsoft.com/office/officeart/2009/3/layout/HorizontalOrganizationChart"/>
    <dgm:cxn modelId="{0D8DFE98-B9EC-4465-8459-839756C32470}" type="presParOf" srcId="{80DBA369-D7AE-4B78-9370-995B9344BEEF}" destId="{147F4470-8DE2-49AA-ABCD-9C4278ED1D35}" srcOrd="2" destOrd="0" presId="urn:microsoft.com/office/officeart/2009/3/layout/HorizontalOrganizationChart"/>
    <dgm:cxn modelId="{A6CF4C9C-7EE6-4862-86B9-E07DA8DA2074}" type="presParOf" srcId="{99E650D4-8A90-4E62-AE95-3F608B927FD1}" destId="{92D62A72-2F79-46EC-A401-7F9F53045D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2EB349-88A4-4EF7-A4C1-83434F56514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CA7BA4-97F2-410D-B824-46570CBC97A5}">
      <dgm:prSet phldrT="[Text]"/>
      <dgm:spPr/>
      <dgm:t>
        <a:bodyPr/>
        <a:lstStyle/>
        <a:p>
          <a:r>
            <a:rPr lang="en-US" dirty="0" smtClean="0"/>
            <a:t>Methods</a:t>
          </a:r>
          <a:endParaRPr lang="en-US" dirty="0"/>
        </a:p>
      </dgm:t>
    </dgm:pt>
    <dgm:pt modelId="{4EE1522D-76BD-406D-BAB6-52B1732FA684}" type="parTrans" cxnId="{F78E844D-C997-4573-A5BE-68D878395003}">
      <dgm:prSet/>
      <dgm:spPr/>
      <dgm:t>
        <a:bodyPr/>
        <a:lstStyle/>
        <a:p>
          <a:endParaRPr lang="en-US"/>
        </a:p>
      </dgm:t>
    </dgm:pt>
    <dgm:pt modelId="{F6CD6F57-90DD-4588-8955-CF2CA3098AD4}" type="sibTrans" cxnId="{F78E844D-C997-4573-A5BE-68D878395003}">
      <dgm:prSet/>
      <dgm:spPr/>
      <dgm:t>
        <a:bodyPr/>
        <a:lstStyle/>
        <a:p>
          <a:endParaRPr lang="en-US"/>
        </a:p>
      </dgm:t>
    </dgm:pt>
    <dgm:pt modelId="{B5F3963F-E230-47BB-A7DC-C39AFD6BBD99}">
      <dgm:prSet phldrT="[Text]"/>
      <dgm:spPr/>
      <dgm:t>
        <a:bodyPr/>
        <a:lstStyle/>
        <a:p>
          <a:r>
            <a:rPr lang="en-US" dirty="0" smtClean="0"/>
            <a:t>Template-matching</a:t>
          </a:r>
          <a:endParaRPr lang="en-US" dirty="0"/>
        </a:p>
      </dgm:t>
    </dgm:pt>
    <dgm:pt modelId="{1FBC2679-03E5-4ED1-AC2C-835B9B5D3D74}" type="parTrans" cxnId="{F695C9B8-333E-4011-9F7F-FC6F2ED68A58}">
      <dgm:prSet/>
      <dgm:spPr/>
      <dgm:t>
        <a:bodyPr/>
        <a:lstStyle/>
        <a:p>
          <a:endParaRPr lang="en-US"/>
        </a:p>
      </dgm:t>
    </dgm:pt>
    <dgm:pt modelId="{7BB80D6F-1F39-4F44-9667-C547753148A8}" type="sibTrans" cxnId="{F695C9B8-333E-4011-9F7F-FC6F2ED68A58}">
      <dgm:prSet/>
      <dgm:spPr/>
      <dgm:t>
        <a:bodyPr/>
        <a:lstStyle/>
        <a:p>
          <a:endParaRPr lang="en-US"/>
        </a:p>
      </dgm:t>
    </dgm:pt>
    <dgm:pt modelId="{7D9038CF-99ED-402F-859B-27AB7BC63315}">
      <dgm:prSet phldrT="[Text]"/>
      <dgm:spPr/>
      <dgm:t>
        <a:bodyPr/>
        <a:lstStyle/>
        <a:p>
          <a:r>
            <a:rPr lang="en-US" dirty="0" smtClean="0"/>
            <a:t>Classical Machine Learning</a:t>
          </a:r>
          <a:endParaRPr lang="en-US" dirty="0"/>
        </a:p>
      </dgm:t>
    </dgm:pt>
    <dgm:pt modelId="{8C45932D-02E6-428B-ACBA-D0B794B4601E}" type="parTrans" cxnId="{2F5B59BF-8123-4691-93CB-C677AEF229EB}">
      <dgm:prSet/>
      <dgm:spPr/>
      <dgm:t>
        <a:bodyPr/>
        <a:lstStyle/>
        <a:p>
          <a:endParaRPr lang="en-US"/>
        </a:p>
      </dgm:t>
    </dgm:pt>
    <dgm:pt modelId="{0667FC59-42AA-4B7E-99D4-A55B136CB9C0}" type="sibTrans" cxnId="{2F5B59BF-8123-4691-93CB-C677AEF229EB}">
      <dgm:prSet/>
      <dgm:spPr/>
      <dgm:t>
        <a:bodyPr/>
        <a:lstStyle/>
        <a:p>
          <a:endParaRPr lang="en-US"/>
        </a:p>
      </dgm:t>
    </dgm:pt>
    <dgm:pt modelId="{4D8A48B5-3070-42B4-9056-2DC051E46DE1}">
      <dgm:prSet phldrT="[Text]"/>
      <dgm:spPr/>
      <dgm:t>
        <a:bodyPr/>
        <a:lstStyle/>
        <a:p>
          <a:r>
            <a:rPr lang="en-US" dirty="0" smtClean="0"/>
            <a:t>Deep Learning</a:t>
          </a:r>
          <a:endParaRPr lang="en-US" dirty="0"/>
        </a:p>
      </dgm:t>
    </dgm:pt>
    <dgm:pt modelId="{ACE6BB4B-0C7B-4C0F-AE17-F4F925F93E12}" type="parTrans" cxnId="{E7F3B1E0-6E19-401A-8392-FB5A2BF2FE68}">
      <dgm:prSet/>
      <dgm:spPr/>
      <dgm:t>
        <a:bodyPr/>
        <a:lstStyle/>
        <a:p>
          <a:endParaRPr lang="en-US"/>
        </a:p>
      </dgm:t>
    </dgm:pt>
    <dgm:pt modelId="{21B0362B-9CA7-4B10-BB7B-D604D2A4A978}" type="sibTrans" cxnId="{E7F3B1E0-6E19-401A-8392-FB5A2BF2FE68}">
      <dgm:prSet/>
      <dgm:spPr/>
      <dgm:t>
        <a:bodyPr/>
        <a:lstStyle/>
        <a:p>
          <a:endParaRPr lang="en-US"/>
        </a:p>
      </dgm:t>
    </dgm:pt>
    <dgm:pt modelId="{29B5CFEB-0820-4E8B-878D-7DFD27700565}">
      <dgm:prSet/>
      <dgm:spPr/>
      <dgm:t>
        <a:bodyPr/>
        <a:lstStyle/>
        <a:p>
          <a:r>
            <a:rPr lang="en-US" dirty="0" smtClean="0"/>
            <a:t>Shallow CNN</a:t>
          </a:r>
          <a:endParaRPr lang="en-US" dirty="0"/>
        </a:p>
      </dgm:t>
    </dgm:pt>
    <dgm:pt modelId="{DBCA3F8D-CDFD-48E9-AB68-C5DC4B9DBE05}" type="parTrans" cxnId="{81807223-A385-4E89-92BF-3361DB509DCE}">
      <dgm:prSet/>
      <dgm:spPr/>
    </dgm:pt>
    <dgm:pt modelId="{AF1E616B-6928-449D-8B62-384620C13DAD}" type="sibTrans" cxnId="{81807223-A385-4E89-92BF-3361DB509DCE}">
      <dgm:prSet/>
      <dgm:spPr/>
    </dgm:pt>
    <dgm:pt modelId="{9C261BB3-6A30-4FB7-856D-B50AF34ADBA0}">
      <dgm:prSet/>
      <dgm:spPr/>
      <dgm:t>
        <a:bodyPr/>
        <a:lstStyle/>
        <a:p>
          <a:r>
            <a:rPr lang="en-US" dirty="0" smtClean="0"/>
            <a:t>3D filters</a:t>
          </a:r>
          <a:endParaRPr lang="en-US" dirty="0"/>
        </a:p>
      </dgm:t>
    </dgm:pt>
    <dgm:pt modelId="{10F95D06-0702-4E1E-8888-04186B2C9049}" type="parTrans" cxnId="{359777B2-3508-4076-A262-0DC0D2557019}">
      <dgm:prSet/>
      <dgm:spPr/>
    </dgm:pt>
    <dgm:pt modelId="{B9C096BD-A531-49CC-845F-14B1E693C304}" type="sibTrans" cxnId="{359777B2-3508-4076-A262-0DC0D2557019}">
      <dgm:prSet/>
      <dgm:spPr/>
    </dgm:pt>
    <dgm:pt modelId="{33C68840-A0EA-4E6C-9F6A-363CACE45926}">
      <dgm:prSet/>
      <dgm:spPr/>
      <dgm:t>
        <a:bodyPr/>
        <a:lstStyle/>
        <a:p>
          <a:r>
            <a:rPr lang="en-US" dirty="0" err="1" smtClean="0"/>
            <a:t>TwoPathway</a:t>
          </a:r>
          <a:endParaRPr lang="en-US" dirty="0"/>
        </a:p>
      </dgm:t>
    </dgm:pt>
    <dgm:pt modelId="{5F099582-D135-4E49-85C7-9E9242C4D26E}" type="parTrans" cxnId="{3E292424-A777-4989-80E1-D07251ECEF43}">
      <dgm:prSet/>
      <dgm:spPr/>
    </dgm:pt>
    <dgm:pt modelId="{3E70328D-FC54-4CB4-BD26-1FE7417A3DB6}" type="sibTrans" cxnId="{3E292424-A777-4989-80E1-D07251ECEF43}">
      <dgm:prSet/>
      <dgm:spPr/>
    </dgm:pt>
    <dgm:pt modelId="{9BF268E3-9B5E-4B5C-812A-EBE1D7487F86}">
      <dgm:prSet/>
      <dgm:spPr/>
      <dgm:t>
        <a:bodyPr/>
        <a:lstStyle/>
        <a:p>
          <a:r>
            <a:rPr lang="en-US" dirty="0" err="1" smtClean="0"/>
            <a:t>CascadedCNN</a:t>
          </a:r>
          <a:endParaRPr lang="en-US" dirty="0"/>
        </a:p>
      </dgm:t>
    </dgm:pt>
    <dgm:pt modelId="{65A518D9-860A-46A6-9F6A-1BA66273CF40}" type="parTrans" cxnId="{0728AAC7-818E-43A0-A8CA-FCBD99CD7504}">
      <dgm:prSet/>
      <dgm:spPr/>
    </dgm:pt>
    <dgm:pt modelId="{9F5A536A-2AB5-4CAB-839F-D08D0A3803D3}" type="sibTrans" cxnId="{0728AAC7-818E-43A0-A8CA-FCBD99CD7504}">
      <dgm:prSet/>
      <dgm:spPr/>
    </dgm:pt>
    <dgm:pt modelId="{13B5EA28-E3D1-49F0-B059-077C0837994F}" type="pres">
      <dgm:prSet presAssocID="{542EB349-88A4-4EF7-A4C1-83434F56514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387F90-78E3-437D-B949-16FD6EB21D86}" type="pres">
      <dgm:prSet presAssocID="{FCCA7BA4-97F2-410D-B824-46570CBC97A5}" presName="hierRoot1" presStyleCnt="0">
        <dgm:presLayoutVars>
          <dgm:hierBranch val="init"/>
        </dgm:presLayoutVars>
      </dgm:prSet>
      <dgm:spPr/>
    </dgm:pt>
    <dgm:pt modelId="{55F4271C-2612-4326-82F2-84F2C2462DD6}" type="pres">
      <dgm:prSet presAssocID="{FCCA7BA4-97F2-410D-B824-46570CBC97A5}" presName="rootComposite1" presStyleCnt="0"/>
      <dgm:spPr/>
    </dgm:pt>
    <dgm:pt modelId="{F6D9F4B1-45B4-4078-817D-9808FDF9BCB2}" type="pres">
      <dgm:prSet presAssocID="{FCCA7BA4-97F2-410D-B824-46570CBC97A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87C1C6-F2A8-4A65-8E81-6570AE717E82}" type="pres">
      <dgm:prSet presAssocID="{FCCA7BA4-97F2-410D-B824-46570CBC97A5}" presName="rootConnector1" presStyleLbl="node1" presStyleIdx="0" presStyleCnt="0"/>
      <dgm:spPr/>
    </dgm:pt>
    <dgm:pt modelId="{E4C30249-6A45-4FB4-A91B-14FF4DCC26EF}" type="pres">
      <dgm:prSet presAssocID="{FCCA7BA4-97F2-410D-B824-46570CBC97A5}" presName="hierChild2" presStyleCnt="0"/>
      <dgm:spPr/>
    </dgm:pt>
    <dgm:pt modelId="{29DFF4C0-EBCD-4A8C-B3CA-3444A19C21ED}" type="pres">
      <dgm:prSet presAssocID="{1FBC2679-03E5-4ED1-AC2C-835B9B5D3D74}" presName="Name37" presStyleLbl="parChTrans1D2" presStyleIdx="0" presStyleCnt="3"/>
      <dgm:spPr/>
    </dgm:pt>
    <dgm:pt modelId="{CF493DB1-298B-411A-A7DA-0044D9AA85A3}" type="pres">
      <dgm:prSet presAssocID="{B5F3963F-E230-47BB-A7DC-C39AFD6BBD99}" presName="hierRoot2" presStyleCnt="0">
        <dgm:presLayoutVars>
          <dgm:hierBranch val="init"/>
        </dgm:presLayoutVars>
      </dgm:prSet>
      <dgm:spPr/>
    </dgm:pt>
    <dgm:pt modelId="{26986EE8-4CA2-4BC2-828B-CD3B470046D6}" type="pres">
      <dgm:prSet presAssocID="{B5F3963F-E230-47BB-A7DC-C39AFD6BBD99}" presName="rootComposite" presStyleCnt="0"/>
      <dgm:spPr/>
    </dgm:pt>
    <dgm:pt modelId="{E75A7EA9-6C40-4816-B865-2EEC7CFF54A9}" type="pres">
      <dgm:prSet presAssocID="{B5F3963F-E230-47BB-A7DC-C39AFD6BBD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DA49D7-46A5-4A4F-ACE8-9753C0EE9F7A}" type="pres">
      <dgm:prSet presAssocID="{B5F3963F-E230-47BB-A7DC-C39AFD6BBD99}" presName="rootConnector" presStyleLbl="node2" presStyleIdx="0" presStyleCnt="3"/>
      <dgm:spPr/>
    </dgm:pt>
    <dgm:pt modelId="{BCDA4918-7D00-4E21-A22F-464775BB579E}" type="pres">
      <dgm:prSet presAssocID="{B5F3963F-E230-47BB-A7DC-C39AFD6BBD99}" presName="hierChild4" presStyleCnt="0"/>
      <dgm:spPr/>
    </dgm:pt>
    <dgm:pt modelId="{78864690-5A36-4785-B9A2-C9EDD84D52FD}" type="pres">
      <dgm:prSet presAssocID="{B5F3963F-E230-47BB-A7DC-C39AFD6BBD99}" presName="hierChild5" presStyleCnt="0"/>
      <dgm:spPr/>
    </dgm:pt>
    <dgm:pt modelId="{5275A948-C563-4B0E-8389-DC48706046D9}" type="pres">
      <dgm:prSet presAssocID="{8C45932D-02E6-428B-ACBA-D0B794B4601E}" presName="Name37" presStyleLbl="parChTrans1D2" presStyleIdx="1" presStyleCnt="3"/>
      <dgm:spPr/>
    </dgm:pt>
    <dgm:pt modelId="{80ED4980-0919-4435-86EA-9AA90E2140B9}" type="pres">
      <dgm:prSet presAssocID="{7D9038CF-99ED-402F-859B-27AB7BC63315}" presName="hierRoot2" presStyleCnt="0">
        <dgm:presLayoutVars>
          <dgm:hierBranch val="init"/>
        </dgm:presLayoutVars>
      </dgm:prSet>
      <dgm:spPr/>
    </dgm:pt>
    <dgm:pt modelId="{573856D7-5DCB-4D8D-B4A6-2853B242E9FF}" type="pres">
      <dgm:prSet presAssocID="{7D9038CF-99ED-402F-859B-27AB7BC63315}" presName="rootComposite" presStyleCnt="0"/>
      <dgm:spPr/>
    </dgm:pt>
    <dgm:pt modelId="{742C1160-4D9E-48E3-91BE-1599B0752D5B}" type="pres">
      <dgm:prSet presAssocID="{7D9038CF-99ED-402F-859B-27AB7BC6331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D02867-0B17-413C-9EC7-C50B88861B00}" type="pres">
      <dgm:prSet presAssocID="{7D9038CF-99ED-402F-859B-27AB7BC63315}" presName="rootConnector" presStyleLbl="node2" presStyleIdx="1" presStyleCnt="3"/>
      <dgm:spPr/>
    </dgm:pt>
    <dgm:pt modelId="{92FF1C49-EA36-4B84-B207-C03632CC659E}" type="pres">
      <dgm:prSet presAssocID="{7D9038CF-99ED-402F-859B-27AB7BC63315}" presName="hierChild4" presStyleCnt="0"/>
      <dgm:spPr/>
    </dgm:pt>
    <dgm:pt modelId="{DDBB5209-5D93-40A8-895B-A360F91DBE4C}" type="pres">
      <dgm:prSet presAssocID="{7D9038CF-99ED-402F-859B-27AB7BC63315}" presName="hierChild5" presStyleCnt="0"/>
      <dgm:spPr/>
    </dgm:pt>
    <dgm:pt modelId="{83B201C4-A3B8-4FC2-B5EB-2003DA4A76A9}" type="pres">
      <dgm:prSet presAssocID="{ACE6BB4B-0C7B-4C0F-AE17-F4F925F93E12}" presName="Name37" presStyleLbl="parChTrans1D2" presStyleIdx="2" presStyleCnt="3"/>
      <dgm:spPr/>
    </dgm:pt>
    <dgm:pt modelId="{23479C87-7307-4363-B5C4-F90B65AB7C93}" type="pres">
      <dgm:prSet presAssocID="{4D8A48B5-3070-42B4-9056-2DC051E46DE1}" presName="hierRoot2" presStyleCnt="0">
        <dgm:presLayoutVars>
          <dgm:hierBranch val="init"/>
        </dgm:presLayoutVars>
      </dgm:prSet>
      <dgm:spPr/>
    </dgm:pt>
    <dgm:pt modelId="{3A674AF5-ADD2-44F8-9CEE-D658605AA453}" type="pres">
      <dgm:prSet presAssocID="{4D8A48B5-3070-42B4-9056-2DC051E46DE1}" presName="rootComposite" presStyleCnt="0"/>
      <dgm:spPr/>
    </dgm:pt>
    <dgm:pt modelId="{EA81EB79-818A-4F4B-B0D2-1217225ED30B}" type="pres">
      <dgm:prSet presAssocID="{4D8A48B5-3070-42B4-9056-2DC051E46DE1}" presName="rootText" presStyleLbl="node2" presStyleIdx="2" presStyleCnt="3">
        <dgm:presLayoutVars>
          <dgm:chPref val="3"/>
        </dgm:presLayoutVars>
      </dgm:prSet>
      <dgm:spPr/>
    </dgm:pt>
    <dgm:pt modelId="{19F227F3-9865-4F4A-9F03-80FC3459CF26}" type="pres">
      <dgm:prSet presAssocID="{4D8A48B5-3070-42B4-9056-2DC051E46DE1}" presName="rootConnector" presStyleLbl="node2" presStyleIdx="2" presStyleCnt="3"/>
      <dgm:spPr/>
    </dgm:pt>
    <dgm:pt modelId="{13037C12-60D9-4FDB-B26D-B582B0B17F48}" type="pres">
      <dgm:prSet presAssocID="{4D8A48B5-3070-42B4-9056-2DC051E46DE1}" presName="hierChild4" presStyleCnt="0"/>
      <dgm:spPr/>
    </dgm:pt>
    <dgm:pt modelId="{5C6CE47C-0E33-4024-A876-A04B4725FDFB}" type="pres">
      <dgm:prSet presAssocID="{DBCA3F8D-CDFD-48E9-AB68-C5DC4B9DBE05}" presName="Name37" presStyleLbl="parChTrans1D3" presStyleIdx="0" presStyleCnt="4"/>
      <dgm:spPr/>
    </dgm:pt>
    <dgm:pt modelId="{EA9569C0-F72B-46D4-8430-AC44036847B3}" type="pres">
      <dgm:prSet presAssocID="{29B5CFEB-0820-4E8B-878D-7DFD27700565}" presName="hierRoot2" presStyleCnt="0">
        <dgm:presLayoutVars>
          <dgm:hierBranch val="init"/>
        </dgm:presLayoutVars>
      </dgm:prSet>
      <dgm:spPr/>
    </dgm:pt>
    <dgm:pt modelId="{6A43DB85-943B-4E80-BD25-ED5088053F61}" type="pres">
      <dgm:prSet presAssocID="{29B5CFEB-0820-4E8B-878D-7DFD27700565}" presName="rootComposite" presStyleCnt="0"/>
      <dgm:spPr/>
    </dgm:pt>
    <dgm:pt modelId="{8238172C-071D-4E75-953B-00A2C7E0C4EC}" type="pres">
      <dgm:prSet presAssocID="{29B5CFEB-0820-4E8B-878D-7DFD27700565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B50FE-84E2-4E7C-BD4A-19FE234A9A9C}" type="pres">
      <dgm:prSet presAssocID="{29B5CFEB-0820-4E8B-878D-7DFD27700565}" presName="rootConnector" presStyleLbl="node3" presStyleIdx="0" presStyleCnt="4"/>
      <dgm:spPr/>
    </dgm:pt>
    <dgm:pt modelId="{B977DA7C-CAE3-48A9-B02E-C9DF58A89CED}" type="pres">
      <dgm:prSet presAssocID="{29B5CFEB-0820-4E8B-878D-7DFD27700565}" presName="hierChild4" presStyleCnt="0"/>
      <dgm:spPr/>
    </dgm:pt>
    <dgm:pt modelId="{210EDE62-51F0-4A0F-8D53-141C232C5ABD}" type="pres">
      <dgm:prSet presAssocID="{29B5CFEB-0820-4E8B-878D-7DFD27700565}" presName="hierChild5" presStyleCnt="0"/>
      <dgm:spPr/>
    </dgm:pt>
    <dgm:pt modelId="{2398483A-1BF0-4BDC-AE4A-6B45C0EEF7A7}" type="pres">
      <dgm:prSet presAssocID="{10F95D06-0702-4E1E-8888-04186B2C9049}" presName="Name37" presStyleLbl="parChTrans1D3" presStyleIdx="1" presStyleCnt="4"/>
      <dgm:spPr/>
    </dgm:pt>
    <dgm:pt modelId="{D974135A-22F1-4BA0-A023-EA4EB0147766}" type="pres">
      <dgm:prSet presAssocID="{9C261BB3-6A30-4FB7-856D-B50AF34ADBA0}" presName="hierRoot2" presStyleCnt="0">
        <dgm:presLayoutVars>
          <dgm:hierBranch val="init"/>
        </dgm:presLayoutVars>
      </dgm:prSet>
      <dgm:spPr/>
    </dgm:pt>
    <dgm:pt modelId="{3F667C31-8B98-4C9F-9A50-BDCB5C918597}" type="pres">
      <dgm:prSet presAssocID="{9C261BB3-6A30-4FB7-856D-B50AF34ADBA0}" presName="rootComposite" presStyleCnt="0"/>
      <dgm:spPr/>
    </dgm:pt>
    <dgm:pt modelId="{45FE224E-E800-48F9-B1E5-35546B5C2882}" type="pres">
      <dgm:prSet presAssocID="{9C261BB3-6A30-4FB7-856D-B50AF34ADBA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303206-0C31-4DB8-9EB1-944E9D303250}" type="pres">
      <dgm:prSet presAssocID="{9C261BB3-6A30-4FB7-856D-B50AF34ADBA0}" presName="rootConnector" presStyleLbl="node3" presStyleIdx="1" presStyleCnt="4"/>
      <dgm:spPr/>
    </dgm:pt>
    <dgm:pt modelId="{68665E42-AD14-4762-88FB-CEDC10579B8A}" type="pres">
      <dgm:prSet presAssocID="{9C261BB3-6A30-4FB7-856D-B50AF34ADBA0}" presName="hierChild4" presStyleCnt="0"/>
      <dgm:spPr/>
    </dgm:pt>
    <dgm:pt modelId="{E314E087-D261-4A32-927B-AE2A4F7DFAF8}" type="pres">
      <dgm:prSet presAssocID="{9C261BB3-6A30-4FB7-856D-B50AF34ADBA0}" presName="hierChild5" presStyleCnt="0"/>
      <dgm:spPr/>
    </dgm:pt>
    <dgm:pt modelId="{FF892D66-1CB3-4D3C-88C3-B429BE77C0A7}" type="pres">
      <dgm:prSet presAssocID="{5F099582-D135-4E49-85C7-9E9242C4D26E}" presName="Name37" presStyleLbl="parChTrans1D3" presStyleIdx="2" presStyleCnt="4"/>
      <dgm:spPr/>
    </dgm:pt>
    <dgm:pt modelId="{A6E4A63C-C689-4083-81D7-28F63DDBE7C4}" type="pres">
      <dgm:prSet presAssocID="{33C68840-A0EA-4E6C-9F6A-363CACE45926}" presName="hierRoot2" presStyleCnt="0">
        <dgm:presLayoutVars>
          <dgm:hierBranch val="init"/>
        </dgm:presLayoutVars>
      </dgm:prSet>
      <dgm:spPr/>
    </dgm:pt>
    <dgm:pt modelId="{FC7B4496-E76E-48E6-B370-12F0A3B3898C}" type="pres">
      <dgm:prSet presAssocID="{33C68840-A0EA-4E6C-9F6A-363CACE45926}" presName="rootComposite" presStyleCnt="0"/>
      <dgm:spPr/>
    </dgm:pt>
    <dgm:pt modelId="{118E197E-9303-4806-BC20-5FC87CB23D4F}" type="pres">
      <dgm:prSet presAssocID="{33C68840-A0EA-4E6C-9F6A-363CACE45926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8A5BC2-9D0E-476D-B595-783A9CCB743C}" type="pres">
      <dgm:prSet presAssocID="{33C68840-A0EA-4E6C-9F6A-363CACE45926}" presName="rootConnector" presStyleLbl="node3" presStyleIdx="2" presStyleCnt="4"/>
      <dgm:spPr/>
    </dgm:pt>
    <dgm:pt modelId="{70A88464-B95D-4C38-A5A5-82A53A7401C5}" type="pres">
      <dgm:prSet presAssocID="{33C68840-A0EA-4E6C-9F6A-363CACE45926}" presName="hierChild4" presStyleCnt="0"/>
      <dgm:spPr/>
    </dgm:pt>
    <dgm:pt modelId="{11BFEB8F-4059-43A2-BFB2-EDCC4E1DE18F}" type="pres">
      <dgm:prSet presAssocID="{33C68840-A0EA-4E6C-9F6A-363CACE45926}" presName="hierChild5" presStyleCnt="0"/>
      <dgm:spPr/>
    </dgm:pt>
    <dgm:pt modelId="{E27E7A9D-D7FF-4C06-9AC4-11EAEF497885}" type="pres">
      <dgm:prSet presAssocID="{65A518D9-860A-46A6-9F6A-1BA66273CF40}" presName="Name37" presStyleLbl="parChTrans1D3" presStyleIdx="3" presStyleCnt="4"/>
      <dgm:spPr/>
    </dgm:pt>
    <dgm:pt modelId="{A20BE2C6-CDC0-46C5-8BFE-71FE5EE907B3}" type="pres">
      <dgm:prSet presAssocID="{9BF268E3-9B5E-4B5C-812A-EBE1D7487F86}" presName="hierRoot2" presStyleCnt="0">
        <dgm:presLayoutVars>
          <dgm:hierBranch val="init"/>
        </dgm:presLayoutVars>
      </dgm:prSet>
      <dgm:spPr/>
    </dgm:pt>
    <dgm:pt modelId="{81DC643F-476B-4B61-B482-07E2B8B100C5}" type="pres">
      <dgm:prSet presAssocID="{9BF268E3-9B5E-4B5C-812A-EBE1D7487F86}" presName="rootComposite" presStyleCnt="0"/>
      <dgm:spPr/>
    </dgm:pt>
    <dgm:pt modelId="{71B6F6DA-EF82-46B8-86D6-31E438EEF4F0}" type="pres">
      <dgm:prSet presAssocID="{9BF268E3-9B5E-4B5C-812A-EBE1D7487F86}" presName="rootText" presStyleLbl="node3" presStyleIdx="3" presStyleCnt="4">
        <dgm:presLayoutVars>
          <dgm:chPref val="3"/>
        </dgm:presLayoutVars>
      </dgm:prSet>
      <dgm:spPr/>
    </dgm:pt>
    <dgm:pt modelId="{DB3DF90E-844A-4D31-AC83-CAAA5AE07B1E}" type="pres">
      <dgm:prSet presAssocID="{9BF268E3-9B5E-4B5C-812A-EBE1D7487F86}" presName="rootConnector" presStyleLbl="node3" presStyleIdx="3" presStyleCnt="4"/>
      <dgm:spPr/>
    </dgm:pt>
    <dgm:pt modelId="{D2CC9270-18F1-4DE8-8E28-47C56B5C2C33}" type="pres">
      <dgm:prSet presAssocID="{9BF268E3-9B5E-4B5C-812A-EBE1D7487F86}" presName="hierChild4" presStyleCnt="0"/>
      <dgm:spPr/>
    </dgm:pt>
    <dgm:pt modelId="{EBD8931A-E05C-4C99-BA6D-60E1A4DB8383}" type="pres">
      <dgm:prSet presAssocID="{9BF268E3-9B5E-4B5C-812A-EBE1D7487F86}" presName="hierChild5" presStyleCnt="0"/>
      <dgm:spPr/>
    </dgm:pt>
    <dgm:pt modelId="{E828F7EA-FC2F-42E7-96B5-EB5AB87C8633}" type="pres">
      <dgm:prSet presAssocID="{4D8A48B5-3070-42B4-9056-2DC051E46DE1}" presName="hierChild5" presStyleCnt="0"/>
      <dgm:spPr/>
    </dgm:pt>
    <dgm:pt modelId="{1E3E37F5-5983-4AF8-8511-4865478FC367}" type="pres">
      <dgm:prSet presAssocID="{FCCA7BA4-97F2-410D-B824-46570CBC97A5}" presName="hierChild3" presStyleCnt="0"/>
      <dgm:spPr/>
    </dgm:pt>
  </dgm:ptLst>
  <dgm:cxnLst>
    <dgm:cxn modelId="{DD95CEC6-F047-4BDD-BF5D-6D2B3724BC2A}" type="presOf" srcId="{8C45932D-02E6-428B-ACBA-D0B794B4601E}" destId="{5275A948-C563-4B0E-8389-DC48706046D9}" srcOrd="0" destOrd="0" presId="urn:microsoft.com/office/officeart/2005/8/layout/orgChart1"/>
    <dgm:cxn modelId="{F78E844D-C997-4573-A5BE-68D878395003}" srcId="{542EB349-88A4-4EF7-A4C1-83434F565141}" destId="{FCCA7BA4-97F2-410D-B824-46570CBC97A5}" srcOrd="0" destOrd="0" parTransId="{4EE1522D-76BD-406D-BAB6-52B1732FA684}" sibTransId="{F6CD6F57-90DD-4588-8955-CF2CA3098AD4}"/>
    <dgm:cxn modelId="{F695C9B8-333E-4011-9F7F-FC6F2ED68A58}" srcId="{FCCA7BA4-97F2-410D-B824-46570CBC97A5}" destId="{B5F3963F-E230-47BB-A7DC-C39AFD6BBD99}" srcOrd="0" destOrd="0" parTransId="{1FBC2679-03E5-4ED1-AC2C-835B9B5D3D74}" sibTransId="{7BB80D6F-1F39-4F44-9667-C547753148A8}"/>
    <dgm:cxn modelId="{DE41E102-35D6-4985-9025-F1E1BEE229DC}" type="presOf" srcId="{29B5CFEB-0820-4E8B-878D-7DFD27700565}" destId="{8238172C-071D-4E75-953B-00A2C7E0C4EC}" srcOrd="0" destOrd="0" presId="urn:microsoft.com/office/officeart/2005/8/layout/orgChart1"/>
    <dgm:cxn modelId="{B0C4CDE6-4259-4845-A709-04647BA7E30B}" type="presOf" srcId="{FCCA7BA4-97F2-410D-B824-46570CBC97A5}" destId="{F6D9F4B1-45B4-4078-817D-9808FDF9BCB2}" srcOrd="0" destOrd="0" presId="urn:microsoft.com/office/officeart/2005/8/layout/orgChart1"/>
    <dgm:cxn modelId="{2F5B59BF-8123-4691-93CB-C677AEF229EB}" srcId="{FCCA7BA4-97F2-410D-B824-46570CBC97A5}" destId="{7D9038CF-99ED-402F-859B-27AB7BC63315}" srcOrd="1" destOrd="0" parTransId="{8C45932D-02E6-428B-ACBA-D0B794B4601E}" sibTransId="{0667FC59-42AA-4B7E-99D4-A55B136CB9C0}"/>
    <dgm:cxn modelId="{71317EA7-E863-4CBF-AC65-E9F892D6C7A6}" type="presOf" srcId="{5F099582-D135-4E49-85C7-9E9242C4D26E}" destId="{FF892D66-1CB3-4D3C-88C3-B429BE77C0A7}" srcOrd="0" destOrd="0" presId="urn:microsoft.com/office/officeart/2005/8/layout/orgChart1"/>
    <dgm:cxn modelId="{81807223-A385-4E89-92BF-3361DB509DCE}" srcId="{4D8A48B5-3070-42B4-9056-2DC051E46DE1}" destId="{29B5CFEB-0820-4E8B-878D-7DFD27700565}" srcOrd="0" destOrd="0" parTransId="{DBCA3F8D-CDFD-48E9-AB68-C5DC4B9DBE05}" sibTransId="{AF1E616B-6928-449D-8B62-384620C13DAD}"/>
    <dgm:cxn modelId="{D578A91A-767F-45CB-9A47-E677378B593B}" type="presOf" srcId="{4D8A48B5-3070-42B4-9056-2DC051E46DE1}" destId="{EA81EB79-818A-4F4B-B0D2-1217225ED30B}" srcOrd="0" destOrd="0" presId="urn:microsoft.com/office/officeart/2005/8/layout/orgChart1"/>
    <dgm:cxn modelId="{8F1BFF33-416D-408E-80BD-ECD3709084B5}" type="presOf" srcId="{9BF268E3-9B5E-4B5C-812A-EBE1D7487F86}" destId="{DB3DF90E-844A-4D31-AC83-CAAA5AE07B1E}" srcOrd="1" destOrd="0" presId="urn:microsoft.com/office/officeart/2005/8/layout/orgChart1"/>
    <dgm:cxn modelId="{44CC95CD-DB57-48A4-A4B1-66A4844666A1}" type="presOf" srcId="{9C261BB3-6A30-4FB7-856D-B50AF34ADBA0}" destId="{45FE224E-E800-48F9-B1E5-35546B5C2882}" srcOrd="0" destOrd="0" presId="urn:microsoft.com/office/officeart/2005/8/layout/orgChart1"/>
    <dgm:cxn modelId="{03A1764C-6A4F-4635-B0AF-660E68F99C1B}" type="presOf" srcId="{7D9038CF-99ED-402F-859B-27AB7BC63315}" destId="{742C1160-4D9E-48E3-91BE-1599B0752D5B}" srcOrd="0" destOrd="0" presId="urn:microsoft.com/office/officeart/2005/8/layout/orgChart1"/>
    <dgm:cxn modelId="{9F3CF7D8-D68C-4F7A-AD28-68F24E5DF996}" type="presOf" srcId="{DBCA3F8D-CDFD-48E9-AB68-C5DC4B9DBE05}" destId="{5C6CE47C-0E33-4024-A876-A04B4725FDFB}" srcOrd="0" destOrd="0" presId="urn:microsoft.com/office/officeart/2005/8/layout/orgChart1"/>
    <dgm:cxn modelId="{61A324F4-EA3C-4E3C-854E-FBAC0130EC26}" type="presOf" srcId="{ACE6BB4B-0C7B-4C0F-AE17-F4F925F93E12}" destId="{83B201C4-A3B8-4FC2-B5EB-2003DA4A76A9}" srcOrd="0" destOrd="0" presId="urn:microsoft.com/office/officeart/2005/8/layout/orgChart1"/>
    <dgm:cxn modelId="{251E7697-8A70-46B9-AAD5-44BE2AB7DF98}" type="presOf" srcId="{7D9038CF-99ED-402F-859B-27AB7BC63315}" destId="{6DD02867-0B17-413C-9EC7-C50B88861B00}" srcOrd="1" destOrd="0" presId="urn:microsoft.com/office/officeart/2005/8/layout/orgChart1"/>
    <dgm:cxn modelId="{B6EFBA38-41C4-43A0-B093-695C48BE3AFD}" type="presOf" srcId="{9BF268E3-9B5E-4B5C-812A-EBE1D7487F86}" destId="{71B6F6DA-EF82-46B8-86D6-31E438EEF4F0}" srcOrd="0" destOrd="0" presId="urn:microsoft.com/office/officeart/2005/8/layout/orgChart1"/>
    <dgm:cxn modelId="{359777B2-3508-4076-A262-0DC0D2557019}" srcId="{4D8A48B5-3070-42B4-9056-2DC051E46DE1}" destId="{9C261BB3-6A30-4FB7-856D-B50AF34ADBA0}" srcOrd="1" destOrd="0" parTransId="{10F95D06-0702-4E1E-8888-04186B2C9049}" sibTransId="{B9C096BD-A531-49CC-845F-14B1E693C304}"/>
    <dgm:cxn modelId="{B635281B-A47F-4053-8864-B4826F9749EC}" type="presOf" srcId="{B5F3963F-E230-47BB-A7DC-C39AFD6BBD99}" destId="{79DA49D7-46A5-4A4F-ACE8-9753C0EE9F7A}" srcOrd="1" destOrd="0" presId="urn:microsoft.com/office/officeart/2005/8/layout/orgChart1"/>
    <dgm:cxn modelId="{C22B7F72-DA7E-4FEE-AFD5-A1E21B306650}" type="presOf" srcId="{4D8A48B5-3070-42B4-9056-2DC051E46DE1}" destId="{19F227F3-9865-4F4A-9F03-80FC3459CF26}" srcOrd="1" destOrd="0" presId="urn:microsoft.com/office/officeart/2005/8/layout/orgChart1"/>
    <dgm:cxn modelId="{94FC8005-6A1E-4028-B901-F196892AF4CD}" type="presOf" srcId="{33C68840-A0EA-4E6C-9F6A-363CACE45926}" destId="{118E197E-9303-4806-BC20-5FC87CB23D4F}" srcOrd="0" destOrd="0" presId="urn:microsoft.com/office/officeart/2005/8/layout/orgChart1"/>
    <dgm:cxn modelId="{E7F3B1E0-6E19-401A-8392-FB5A2BF2FE68}" srcId="{FCCA7BA4-97F2-410D-B824-46570CBC97A5}" destId="{4D8A48B5-3070-42B4-9056-2DC051E46DE1}" srcOrd="2" destOrd="0" parTransId="{ACE6BB4B-0C7B-4C0F-AE17-F4F925F93E12}" sibTransId="{21B0362B-9CA7-4B10-BB7B-D604D2A4A978}"/>
    <dgm:cxn modelId="{21328C5D-5E37-4E08-BAD0-4635D43D51AC}" type="presOf" srcId="{10F95D06-0702-4E1E-8888-04186B2C9049}" destId="{2398483A-1BF0-4BDC-AE4A-6B45C0EEF7A7}" srcOrd="0" destOrd="0" presId="urn:microsoft.com/office/officeart/2005/8/layout/orgChart1"/>
    <dgm:cxn modelId="{72B562FF-89EA-4554-B6DF-66C4CDFC71EE}" type="presOf" srcId="{33C68840-A0EA-4E6C-9F6A-363CACE45926}" destId="{9B8A5BC2-9D0E-476D-B595-783A9CCB743C}" srcOrd="1" destOrd="0" presId="urn:microsoft.com/office/officeart/2005/8/layout/orgChart1"/>
    <dgm:cxn modelId="{9F1178D7-49BE-4976-9A31-6A19D1B3DBF8}" type="presOf" srcId="{9C261BB3-6A30-4FB7-856D-B50AF34ADBA0}" destId="{17303206-0C31-4DB8-9EB1-944E9D303250}" srcOrd="1" destOrd="0" presId="urn:microsoft.com/office/officeart/2005/8/layout/orgChart1"/>
    <dgm:cxn modelId="{8524EBFF-9CE2-4D25-95F3-7382B4E26230}" type="presOf" srcId="{29B5CFEB-0820-4E8B-878D-7DFD27700565}" destId="{B75B50FE-84E2-4E7C-BD4A-19FE234A9A9C}" srcOrd="1" destOrd="0" presId="urn:microsoft.com/office/officeart/2005/8/layout/orgChart1"/>
    <dgm:cxn modelId="{FD430158-9001-46F3-8CD9-F8D0CE8759F3}" type="presOf" srcId="{65A518D9-860A-46A6-9F6A-1BA66273CF40}" destId="{E27E7A9D-D7FF-4C06-9AC4-11EAEF497885}" srcOrd="0" destOrd="0" presId="urn:microsoft.com/office/officeart/2005/8/layout/orgChart1"/>
    <dgm:cxn modelId="{3E292424-A777-4989-80E1-D07251ECEF43}" srcId="{4D8A48B5-3070-42B4-9056-2DC051E46DE1}" destId="{33C68840-A0EA-4E6C-9F6A-363CACE45926}" srcOrd="2" destOrd="0" parTransId="{5F099582-D135-4E49-85C7-9E9242C4D26E}" sibTransId="{3E70328D-FC54-4CB4-BD26-1FE7417A3DB6}"/>
    <dgm:cxn modelId="{0728AAC7-818E-43A0-A8CA-FCBD99CD7504}" srcId="{4D8A48B5-3070-42B4-9056-2DC051E46DE1}" destId="{9BF268E3-9B5E-4B5C-812A-EBE1D7487F86}" srcOrd="3" destOrd="0" parTransId="{65A518D9-860A-46A6-9F6A-1BA66273CF40}" sibTransId="{9F5A536A-2AB5-4CAB-839F-D08D0A3803D3}"/>
    <dgm:cxn modelId="{C87DE1AE-E8D0-4414-90C1-3EDB3477194F}" type="presOf" srcId="{B5F3963F-E230-47BB-A7DC-C39AFD6BBD99}" destId="{E75A7EA9-6C40-4816-B865-2EEC7CFF54A9}" srcOrd="0" destOrd="0" presId="urn:microsoft.com/office/officeart/2005/8/layout/orgChart1"/>
    <dgm:cxn modelId="{A8CCB119-135D-4948-A5AA-DEE9447DF4FE}" type="presOf" srcId="{1FBC2679-03E5-4ED1-AC2C-835B9B5D3D74}" destId="{29DFF4C0-EBCD-4A8C-B3CA-3444A19C21ED}" srcOrd="0" destOrd="0" presId="urn:microsoft.com/office/officeart/2005/8/layout/orgChart1"/>
    <dgm:cxn modelId="{9DC4F92B-ABBE-41D5-82AA-87D98B4BEFB3}" type="presOf" srcId="{FCCA7BA4-97F2-410D-B824-46570CBC97A5}" destId="{E287C1C6-F2A8-4A65-8E81-6570AE717E82}" srcOrd="1" destOrd="0" presId="urn:microsoft.com/office/officeart/2005/8/layout/orgChart1"/>
    <dgm:cxn modelId="{3CD2E450-36F2-4F79-A1B0-F3FDE26E5653}" type="presOf" srcId="{542EB349-88A4-4EF7-A4C1-83434F565141}" destId="{13B5EA28-E3D1-49F0-B059-077C0837994F}" srcOrd="0" destOrd="0" presId="urn:microsoft.com/office/officeart/2005/8/layout/orgChart1"/>
    <dgm:cxn modelId="{31BA43E7-7802-4F80-B887-42C864A75241}" type="presParOf" srcId="{13B5EA28-E3D1-49F0-B059-077C0837994F}" destId="{27387F90-78E3-437D-B949-16FD6EB21D86}" srcOrd="0" destOrd="0" presId="urn:microsoft.com/office/officeart/2005/8/layout/orgChart1"/>
    <dgm:cxn modelId="{07ED20FE-5A40-4AD8-B83F-88F85D00698E}" type="presParOf" srcId="{27387F90-78E3-437D-B949-16FD6EB21D86}" destId="{55F4271C-2612-4326-82F2-84F2C2462DD6}" srcOrd="0" destOrd="0" presId="urn:microsoft.com/office/officeart/2005/8/layout/orgChart1"/>
    <dgm:cxn modelId="{49DD0063-8D21-4712-A6BC-F5B4CAF8FA0E}" type="presParOf" srcId="{55F4271C-2612-4326-82F2-84F2C2462DD6}" destId="{F6D9F4B1-45B4-4078-817D-9808FDF9BCB2}" srcOrd="0" destOrd="0" presId="urn:microsoft.com/office/officeart/2005/8/layout/orgChart1"/>
    <dgm:cxn modelId="{F345E24A-5747-4B52-BF5E-6FD782BA0B10}" type="presParOf" srcId="{55F4271C-2612-4326-82F2-84F2C2462DD6}" destId="{E287C1C6-F2A8-4A65-8E81-6570AE717E82}" srcOrd="1" destOrd="0" presId="urn:microsoft.com/office/officeart/2005/8/layout/orgChart1"/>
    <dgm:cxn modelId="{9052476A-7D1D-4FD4-B62E-93E271341A69}" type="presParOf" srcId="{27387F90-78E3-437D-B949-16FD6EB21D86}" destId="{E4C30249-6A45-4FB4-A91B-14FF4DCC26EF}" srcOrd="1" destOrd="0" presId="urn:microsoft.com/office/officeart/2005/8/layout/orgChart1"/>
    <dgm:cxn modelId="{55453AFA-8463-4F62-A51F-099C50BA912B}" type="presParOf" srcId="{E4C30249-6A45-4FB4-A91B-14FF4DCC26EF}" destId="{29DFF4C0-EBCD-4A8C-B3CA-3444A19C21ED}" srcOrd="0" destOrd="0" presId="urn:microsoft.com/office/officeart/2005/8/layout/orgChart1"/>
    <dgm:cxn modelId="{D2F3399F-8D2F-4D1A-8FC5-E2236B95B1A9}" type="presParOf" srcId="{E4C30249-6A45-4FB4-A91B-14FF4DCC26EF}" destId="{CF493DB1-298B-411A-A7DA-0044D9AA85A3}" srcOrd="1" destOrd="0" presId="urn:microsoft.com/office/officeart/2005/8/layout/orgChart1"/>
    <dgm:cxn modelId="{B9FF7E03-FD63-46C6-AF2F-500B8930ED3C}" type="presParOf" srcId="{CF493DB1-298B-411A-A7DA-0044D9AA85A3}" destId="{26986EE8-4CA2-4BC2-828B-CD3B470046D6}" srcOrd="0" destOrd="0" presId="urn:microsoft.com/office/officeart/2005/8/layout/orgChart1"/>
    <dgm:cxn modelId="{D1A0E982-9C17-42FA-968B-6133B4C72EE8}" type="presParOf" srcId="{26986EE8-4CA2-4BC2-828B-CD3B470046D6}" destId="{E75A7EA9-6C40-4816-B865-2EEC7CFF54A9}" srcOrd="0" destOrd="0" presId="urn:microsoft.com/office/officeart/2005/8/layout/orgChart1"/>
    <dgm:cxn modelId="{416B83D5-A096-4BFC-BCDD-00E3D9EA5294}" type="presParOf" srcId="{26986EE8-4CA2-4BC2-828B-CD3B470046D6}" destId="{79DA49D7-46A5-4A4F-ACE8-9753C0EE9F7A}" srcOrd="1" destOrd="0" presId="urn:microsoft.com/office/officeart/2005/8/layout/orgChart1"/>
    <dgm:cxn modelId="{7BA458B1-31C8-4068-9B21-BA201292BFD7}" type="presParOf" srcId="{CF493DB1-298B-411A-A7DA-0044D9AA85A3}" destId="{BCDA4918-7D00-4E21-A22F-464775BB579E}" srcOrd="1" destOrd="0" presId="urn:microsoft.com/office/officeart/2005/8/layout/orgChart1"/>
    <dgm:cxn modelId="{641C9617-B8D2-48B4-B5FA-3B471A57532F}" type="presParOf" srcId="{CF493DB1-298B-411A-A7DA-0044D9AA85A3}" destId="{78864690-5A36-4785-B9A2-C9EDD84D52FD}" srcOrd="2" destOrd="0" presId="urn:microsoft.com/office/officeart/2005/8/layout/orgChart1"/>
    <dgm:cxn modelId="{A70877AA-62F7-4E4D-8EF1-9856B7C3572E}" type="presParOf" srcId="{E4C30249-6A45-4FB4-A91B-14FF4DCC26EF}" destId="{5275A948-C563-4B0E-8389-DC48706046D9}" srcOrd="2" destOrd="0" presId="urn:microsoft.com/office/officeart/2005/8/layout/orgChart1"/>
    <dgm:cxn modelId="{33B666BF-B051-44E9-9601-18CCC92C1A1E}" type="presParOf" srcId="{E4C30249-6A45-4FB4-A91B-14FF4DCC26EF}" destId="{80ED4980-0919-4435-86EA-9AA90E2140B9}" srcOrd="3" destOrd="0" presId="urn:microsoft.com/office/officeart/2005/8/layout/orgChart1"/>
    <dgm:cxn modelId="{26CDB76F-2070-4745-8377-A234ECC804F1}" type="presParOf" srcId="{80ED4980-0919-4435-86EA-9AA90E2140B9}" destId="{573856D7-5DCB-4D8D-B4A6-2853B242E9FF}" srcOrd="0" destOrd="0" presId="urn:microsoft.com/office/officeart/2005/8/layout/orgChart1"/>
    <dgm:cxn modelId="{505CBA59-A39F-473F-BB98-35EC75298A73}" type="presParOf" srcId="{573856D7-5DCB-4D8D-B4A6-2853B242E9FF}" destId="{742C1160-4D9E-48E3-91BE-1599B0752D5B}" srcOrd="0" destOrd="0" presId="urn:microsoft.com/office/officeart/2005/8/layout/orgChart1"/>
    <dgm:cxn modelId="{E257030D-9874-4CCF-A6AF-13068E173824}" type="presParOf" srcId="{573856D7-5DCB-4D8D-B4A6-2853B242E9FF}" destId="{6DD02867-0B17-413C-9EC7-C50B88861B00}" srcOrd="1" destOrd="0" presId="urn:microsoft.com/office/officeart/2005/8/layout/orgChart1"/>
    <dgm:cxn modelId="{5827AA75-A7E7-4434-9708-AE6E18A93BF2}" type="presParOf" srcId="{80ED4980-0919-4435-86EA-9AA90E2140B9}" destId="{92FF1C49-EA36-4B84-B207-C03632CC659E}" srcOrd="1" destOrd="0" presId="urn:microsoft.com/office/officeart/2005/8/layout/orgChart1"/>
    <dgm:cxn modelId="{61669094-8525-4090-9FF1-7072EFE02DAC}" type="presParOf" srcId="{80ED4980-0919-4435-86EA-9AA90E2140B9}" destId="{DDBB5209-5D93-40A8-895B-A360F91DBE4C}" srcOrd="2" destOrd="0" presId="urn:microsoft.com/office/officeart/2005/8/layout/orgChart1"/>
    <dgm:cxn modelId="{E092D03F-6092-4F9A-A113-1A51C0236198}" type="presParOf" srcId="{E4C30249-6A45-4FB4-A91B-14FF4DCC26EF}" destId="{83B201C4-A3B8-4FC2-B5EB-2003DA4A76A9}" srcOrd="4" destOrd="0" presId="urn:microsoft.com/office/officeart/2005/8/layout/orgChart1"/>
    <dgm:cxn modelId="{F0A428E3-90EE-47E3-8650-438364F185EE}" type="presParOf" srcId="{E4C30249-6A45-4FB4-A91B-14FF4DCC26EF}" destId="{23479C87-7307-4363-B5C4-F90B65AB7C93}" srcOrd="5" destOrd="0" presId="urn:microsoft.com/office/officeart/2005/8/layout/orgChart1"/>
    <dgm:cxn modelId="{D326486F-47D2-4188-80D1-3200F0960130}" type="presParOf" srcId="{23479C87-7307-4363-B5C4-F90B65AB7C93}" destId="{3A674AF5-ADD2-44F8-9CEE-D658605AA453}" srcOrd="0" destOrd="0" presId="urn:microsoft.com/office/officeart/2005/8/layout/orgChart1"/>
    <dgm:cxn modelId="{61E8577E-F4A3-4268-AC61-B58E9CAD0903}" type="presParOf" srcId="{3A674AF5-ADD2-44F8-9CEE-D658605AA453}" destId="{EA81EB79-818A-4F4B-B0D2-1217225ED30B}" srcOrd="0" destOrd="0" presId="urn:microsoft.com/office/officeart/2005/8/layout/orgChart1"/>
    <dgm:cxn modelId="{92AC76D4-057B-4937-83E3-F1BB3CBB3793}" type="presParOf" srcId="{3A674AF5-ADD2-44F8-9CEE-D658605AA453}" destId="{19F227F3-9865-4F4A-9F03-80FC3459CF26}" srcOrd="1" destOrd="0" presId="urn:microsoft.com/office/officeart/2005/8/layout/orgChart1"/>
    <dgm:cxn modelId="{936F6840-8A2D-4E7C-B016-C94E47CB9468}" type="presParOf" srcId="{23479C87-7307-4363-B5C4-F90B65AB7C93}" destId="{13037C12-60D9-4FDB-B26D-B582B0B17F48}" srcOrd="1" destOrd="0" presId="urn:microsoft.com/office/officeart/2005/8/layout/orgChart1"/>
    <dgm:cxn modelId="{E26D3C23-E174-4E69-A7E4-060C14EE224C}" type="presParOf" srcId="{13037C12-60D9-4FDB-B26D-B582B0B17F48}" destId="{5C6CE47C-0E33-4024-A876-A04B4725FDFB}" srcOrd="0" destOrd="0" presId="urn:microsoft.com/office/officeart/2005/8/layout/orgChart1"/>
    <dgm:cxn modelId="{CA5C42C0-522B-463D-957B-708CE373863D}" type="presParOf" srcId="{13037C12-60D9-4FDB-B26D-B582B0B17F48}" destId="{EA9569C0-F72B-46D4-8430-AC44036847B3}" srcOrd="1" destOrd="0" presId="urn:microsoft.com/office/officeart/2005/8/layout/orgChart1"/>
    <dgm:cxn modelId="{00EFE865-59C5-44D4-A53F-86BCB4D45397}" type="presParOf" srcId="{EA9569C0-F72B-46D4-8430-AC44036847B3}" destId="{6A43DB85-943B-4E80-BD25-ED5088053F61}" srcOrd="0" destOrd="0" presId="urn:microsoft.com/office/officeart/2005/8/layout/orgChart1"/>
    <dgm:cxn modelId="{A2C50CC9-33D1-4A0E-99B9-309E67CDDBF1}" type="presParOf" srcId="{6A43DB85-943B-4E80-BD25-ED5088053F61}" destId="{8238172C-071D-4E75-953B-00A2C7E0C4EC}" srcOrd="0" destOrd="0" presId="urn:microsoft.com/office/officeart/2005/8/layout/orgChart1"/>
    <dgm:cxn modelId="{596F3AD3-1252-4212-BFA9-BC66A82E89CC}" type="presParOf" srcId="{6A43DB85-943B-4E80-BD25-ED5088053F61}" destId="{B75B50FE-84E2-4E7C-BD4A-19FE234A9A9C}" srcOrd="1" destOrd="0" presId="urn:microsoft.com/office/officeart/2005/8/layout/orgChart1"/>
    <dgm:cxn modelId="{F4E89A78-3C70-4AB1-BF90-AC659BFF0A8D}" type="presParOf" srcId="{EA9569C0-F72B-46D4-8430-AC44036847B3}" destId="{B977DA7C-CAE3-48A9-B02E-C9DF58A89CED}" srcOrd="1" destOrd="0" presId="urn:microsoft.com/office/officeart/2005/8/layout/orgChart1"/>
    <dgm:cxn modelId="{768AE186-BA3F-4B50-9849-E498959CED81}" type="presParOf" srcId="{EA9569C0-F72B-46D4-8430-AC44036847B3}" destId="{210EDE62-51F0-4A0F-8D53-141C232C5ABD}" srcOrd="2" destOrd="0" presId="urn:microsoft.com/office/officeart/2005/8/layout/orgChart1"/>
    <dgm:cxn modelId="{F54BDCBE-3861-419F-8E8A-F5BB888F3316}" type="presParOf" srcId="{13037C12-60D9-4FDB-B26D-B582B0B17F48}" destId="{2398483A-1BF0-4BDC-AE4A-6B45C0EEF7A7}" srcOrd="2" destOrd="0" presId="urn:microsoft.com/office/officeart/2005/8/layout/orgChart1"/>
    <dgm:cxn modelId="{6F2A70B4-4A85-4E01-B86F-CC25E402F4CC}" type="presParOf" srcId="{13037C12-60D9-4FDB-B26D-B582B0B17F48}" destId="{D974135A-22F1-4BA0-A023-EA4EB0147766}" srcOrd="3" destOrd="0" presId="urn:microsoft.com/office/officeart/2005/8/layout/orgChart1"/>
    <dgm:cxn modelId="{83965529-8E36-4916-923A-A4B75E691395}" type="presParOf" srcId="{D974135A-22F1-4BA0-A023-EA4EB0147766}" destId="{3F667C31-8B98-4C9F-9A50-BDCB5C918597}" srcOrd="0" destOrd="0" presId="urn:microsoft.com/office/officeart/2005/8/layout/orgChart1"/>
    <dgm:cxn modelId="{5BB0FDAB-AC0A-4FBE-8962-0AA8E31B8519}" type="presParOf" srcId="{3F667C31-8B98-4C9F-9A50-BDCB5C918597}" destId="{45FE224E-E800-48F9-B1E5-35546B5C2882}" srcOrd="0" destOrd="0" presId="urn:microsoft.com/office/officeart/2005/8/layout/orgChart1"/>
    <dgm:cxn modelId="{78A1B1E2-8630-4733-8FBD-A9EA272D0114}" type="presParOf" srcId="{3F667C31-8B98-4C9F-9A50-BDCB5C918597}" destId="{17303206-0C31-4DB8-9EB1-944E9D303250}" srcOrd="1" destOrd="0" presId="urn:microsoft.com/office/officeart/2005/8/layout/orgChart1"/>
    <dgm:cxn modelId="{9215335F-98A1-4F74-B2A7-5B97014A395C}" type="presParOf" srcId="{D974135A-22F1-4BA0-A023-EA4EB0147766}" destId="{68665E42-AD14-4762-88FB-CEDC10579B8A}" srcOrd="1" destOrd="0" presId="urn:microsoft.com/office/officeart/2005/8/layout/orgChart1"/>
    <dgm:cxn modelId="{2FB45CED-5B73-4865-9677-DCEB5974C8F4}" type="presParOf" srcId="{D974135A-22F1-4BA0-A023-EA4EB0147766}" destId="{E314E087-D261-4A32-927B-AE2A4F7DFAF8}" srcOrd="2" destOrd="0" presId="urn:microsoft.com/office/officeart/2005/8/layout/orgChart1"/>
    <dgm:cxn modelId="{8C51E503-61EC-42B0-A5AB-D5C168B4EEA0}" type="presParOf" srcId="{13037C12-60D9-4FDB-B26D-B582B0B17F48}" destId="{FF892D66-1CB3-4D3C-88C3-B429BE77C0A7}" srcOrd="4" destOrd="0" presId="urn:microsoft.com/office/officeart/2005/8/layout/orgChart1"/>
    <dgm:cxn modelId="{831EE61B-F070-43D5-8589-A11E407D32DA}" type="presParOf" srcId="{13037C12-60D9-4FDB-B26D-B582B0B17F48}" destId="{A6E4A63C-C689-4083-81D7-28F63DDBE7C4}" srcOrd="5" destOrd="0" presId="urn:microsoft.com/office/officeart/2005/8/layout/orgChart1"/>
    <dgm:cxn modelId="{BE25FFFF-F40D-433A-9422-74C7163BE5CB}" type="presParOf" srcId="{A6E4A63C-C689-4083-81D7-28F63DDBE7C4}" destId="{FC7B4496-E76E-48E6-B370-12F0A3B3898C}" srcOrd="0" destOrd="0" presId="urn:microsoft.com/office/officeart/2005/8/layout/orgChart1"/>
    <dgm:cxn modelId="{E1BB8337-52DD-436C-856D-099182AC5D97}" type="presParOf" srcId="{FC7B4496-E76E-48E6-B370-12F0A3B3898C}" destId="{118E197E-9303-4806-BC20-5FC87CB23D4F}" srcOrd="0" destOrd="0" presId="urn:microsoft.com/office/officeart/2005/8/layout/orgChart1"/>
    <dgm:cxn modelId="{90C1F340-F5BD-49C4-A4F9-F3CAD426C2BE}" type="presParOf" srcId="{FC7B4496-E76E-48E6-B370-12F0A3B3898C}" destId="{9B8A5BC2-9D0E-476D-B595-783A9CCB743C}" srcOrd="1" destOrd="0" presId="urn:microsoft.com/office/officeart/2005/8/layout/orgChart1"/>
    <dgm:cxn modelId="{1F690965-7FC6-4EB6-B68F-728A9E1E446D}" type="presParOf" srcId="{A6E4A63C-C689-4083-81D7-28F63DDBE7C4}" destId="{70A88464-B95D-4C38-A5A5-82A53A7401C5}" srcOrd="1" destOrd="0" presId="urn:microsoft.com/office/officeart/2005/8/layout/orgChart1"/>
    <dgm:cxn modelId="{77D971FD-29C7-4158-9D42-93C9073DEBCB}" type="presParOf" srcId="{A6E4A63C-C689-4083-81D7-28F63DDBE7C4}" destId="{11BFEB8F-4059-43A2-BFB2-EDCC4E1DE18F}" srcOrd="2" destOrd="0" presId="urn:microsoft.com/office/officeart/2005/8/layout/orgChart1"/>
    <dgm:cxn modelId="{72B2902C-AD60-42B4-98E1-9C85DABBFF83}" type="presParOf" srcId="{13037C12-60D9-4FDB-B26D-B582B0B17F48}" destId="{E27E7A9D-D7FF-4C06-9AC4-11EAEF497885}" srcOrd="6" destOrd="0" presId="urn:microsoft.com/office/officeart/2005/8/layout/orgChart1"/>
    <dgm:cxn modelId="{64EBA61F-9874-4B87-97CB-3B515A4DCB86}" type="presParOf" srcId="{13037C12-60D9-4FDB-B26D-B582B0B17F48}" destId="{A20BE2C6-CDC0-46C5-8BFE-71FE5EE907B3}" srcOrd="7" destOrd="0" presId="urn:microsoft.com/office/officeart/2005/8/layout/orgChart1"/>
    <dgm:cxn modelId="{042E4D11-C778-44D8-9ED0-2970846BFA8B}" type="presParOf" srcId="{A20BE2C6-CDC0-46C5-8BFE-71FE5EE907B3}" destId="{81DC643F-476B-4B61-B482-07E2B8B100C5}" srcOrd="0" destOrd="0" presId="urn:microsoft.com/office/officeart/2005/8/layout/orgChart1"/>
    <dgm:cxn modelId="{006304DC-6614-4172-861F-D7E59C68B158}" type="presParOf" srcId="{81DC643F-476B-4B61-B482-07E2B8B100C5}" destId="{71B6F6DA-EF82-46B8-86D6-31E438EEF4F0}" srcOrd="0" destOrd="0" presId="urn:microsoft.com/office/officeart/2005/8/layout/orgChart1"/>
    <dgm:cxn modelId="{E6F73DAF-617F-453E-B196-696681F3077B}" type="presParOf" srcId="{81DC643F-476B-4B61-B482-07E2B8B100C5}" destId="{DB3DF90E-844A-4D31-AC83-CAAA5AE07B1E}" srcOrd="1" destOrd="0" presId="urn:microsoft.com/office/officeart/2005/8/layout/orgChart1"/>
    <dgm:cxn modelId="{2630BFD4-E2DD-43FD-8298-40FB25073AAD}" type="presParOf" srcId="{A20BE2C6-CDC0-46C5-8BFE-71FE5EE907B3}" destId="{D2CC9270-18F1-4DE8-8E28-47C56B5C2C33}" srcOrd="1" destOrd="0" presId="urn:microsoft.com/office/officeart/2005/8/layout/orgChart1"/>
    <dgm:cxn modelId="{B9E3C0F5-BF33-4E6B-92A7-227DE2D2CDC7}" type="presParOf" srcId="{A20BE2C6-CDC0-46C5-8BFE-71FE5EE907B3}" destId="{EBD8931A-E05C-4C99-BA6D-60E1A4DB8383}" srcOrd="2" destOrd="0" presId="urn:microsoft.com/office/officeart/2005/8/layout/orgChart1"/>
    <dgm:cxn modelId="{7B52D962-DF91-4635-AC2F-C22BA3CC31D8}" type="presParOf" srcId="{23479C87-7307-4363-B5C4-F90B65AB7C93}" destId="{E828F7EA-FC2F-42E7-96B5-EB5AB87C8633}" srcOrd="2" destOrd="0" presId="urn:microsoft.com/office/officeart/2005/8/layout/orgChart1"/>
    <dgm:cxn modelId="{443DFD67-C94D-4C88-9FBF-D96765934C05}" type="presParOf" srcId="{27387F90-78E3-437D-B949-16FD6EB21D86}" destId="{1E3E37F5-5983-4AF8-8511-4865478FC3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0FE6A-A861-447C-A2FD-C410257938A2}">
      <dsp:nvSpPr>
        <dsp:cNvPr id="0" name=""/>
        <dsp:cNvSpPr/>
      </dsp:nvSpPr>
      <dsp:spPr>
        <a:xfrm>
          <a:off x="1474050" y="3010616"/>
          <a:ext cx="447241" cy="490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385" y="0"/>
              </a:lnTo>
              <a:lnTo>
                <a:pt x="223385" y="490049"/>
              </a:lnTo>
              <a:lnTo>
                <a:pt x="447241" y="490049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63FFE24-05EA-4D98-9A5A-59266629DD48}">
      <dsp:nvSpPr>
        <dsp:cNvPr id="0" name=""/>
        <dsp:cNvSpPr/>
      </dsp:nvSpPr>
      <dsp:spPr>
        <a:xfrm>
          <a:off x="4145054" y="2293555"/>
          <a:ext cx="439518" cy="1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662" y="0"/>
              </a:lnTo>
              <a:lnTo>
                <a:pt x="215662" y="1931492"/>
              </a:lnTo>
              <a:lnTo>
                <a:pt x="439518" y="1931492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75BDFD12-2964-43F9-B9D2-029023A0060F}">
      <dsp:nvSpPr>
        <dsp:cNvPr id="0" name=""/>
        <dsp:cNvSpPr/>
      </dsp:nvSpPr>
      <dsp:spPr>
        <a:xfrm>
          <a:off x="4145054" y="2247835"/>
          <a:ext cx="433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3899" y="4572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77CB97D-2113-43DD-A569-4279E354712A}">
      <dsp:nvSpPr>
        <dsp:cNvPr id="0" name=""/>
        <dsp:cNvSpPr/>
      </dsp:nvSpPr>
      <dsp:spPr>
        <a:xfrm>
          <a:off x="4145054" y="898030"/>
          <a:ext cx="437503" cy="1395525"/>
        </a:xfrm>
        <a:custGeom>
          <a:avLst/>
          <a:gdLst/>
          <a:ahLst/>
          <a:cxnLst/>
          <a:rect l="0" t="0" r="0" b="0"/>
          <a:pathLst>
            <a:path>
              <a:moveTo>
                <a:pt x="0" y="1395525"/>
              </a:moveTo>
              <a:lnTo>
                <a:pt x="213648" y="1395525"/>
              </a:lnTo>
              <a:lnTo>
                <a:pt x="213648" y="0"/>
              </a:lnTo>
              <a:lnTo>
                <a:pt x="437503" y="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ACC2157-C75D-4B2B-BE90-F6B8FE5ED0B2}">
      <dsp:nvSpPr>
        <dsp:cNvPr id="0" name=""/>
        <dsp:cNvSpPr/>
      </dsp:nvSpPr>
      <dsp:spPr>
        <a:xfrm>
          <a:off x="1474050" y="2293555"/>
          <a:ext cx="432444" cy="717060"/>
        </a:xfrm>
        <a:custGeom>
          <a:avLst/>
          <a:gdLst/>
          <a:ahLst/>
          <a:cxnLst/>
          <a:rect l="0" t="0" r="0" b="0"/>
          <a:pathLst>
            <a:path>
              <a:moveTo>
                <a:pt x="0" y="717060"/>
              </a:moveTo>
              <a:lnTo>
                <a:pt x="208588" y="717060"/>
              </a:lnTo>
              <a:lnTo>
                <a:pt x="208588" y="0"/>
              </a:lnTo>
              <a:lnTo>
                <a:pt x="432444" y="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F5CD7A9-A068-4A9C-9000-F25DD52AFC10}">
      <dsp:nvSpPr>
        <dsp:cNvPr id="0" name=""/>
        <dsp:cNvSpPr/>
      </dsp:nvSpPr>
      <dsp:spPr>
        <a:xfrm>
          <a:off x="18002" y="2669236"/>
          <a:ext cx="1456048" cy="68276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8002" y="2669236"/>
        <a:ext cx="1456048" cy="682760"/>
      </dsp:txXfrm>
    </dsp:sp>
    <dsp:sp modelId="{6CA8E5BF-9640-4478-BF9C-225ED6944801}">
      <dsp:nvSpPr>
        <dsp:cNvPr id="0" name=""/>
        <dsp:cNvSpPr/>
      </dsp:nvSpPr>
      <dsp:spPr>
        <a:xfrm>
          <a:off x="1906495" y="1952175"/>
          <a:ext cx="2238558" cy="68276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06495" y="1952175"/>
        <a:ext cx="2238558" cy="682760"/>
      </dsp:txXfrm>
    </dsp:sp>
    <dsp:sp modelId="{6E282E83-85B4-47FD-B7AA-EE02E1AA1241}">
      <dsp:nvSpPr>
        <dsp:cNvPr id="0" name=""/>
        <dsp:cNvSpPr/>
      </dsp:nvSpPr>
      <dsp:spPr>
        <a:xfrm>
          <a:off x="4582558" y="556649"/>
          <a:ext cx="2238558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2558" y="556649"/>
        <a:ext cx="2238558" cy="682760"/>
      </dsp:txXfrm>
    </dsp:sp>
    <dsp:sp modelId="{B3A605CD-3110-400C-9C22-C46B76CB7ADC}">
      <dsp:nvSpPr>
        <dsp:cNvPr id="0" name=""/>
        <dsp:cNvSpPr/>
      </dsp:nvSpPr>
      <dsp:spPr>
        <a:xfrm>
          <a:off x="4578954" y="1952175"/>
          <a:ext cx="2238558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78954" y="1952175"/>
        <a:ext cx="2238558" cy="682760"/>
      </dsp:txXfrm>
    </dsp:sp>
    <dsp:sp modelId="{C59A06D0-F091-400A-8E99-430DA8786530}">
      <dsp:nvSpPr>
        <dsp:cNvPr id="0" name=""/>
        <dsp:cNvSpPr/>
      </dsp:nvSpPr>
      <dsp:spPr>
        <a:xfrm>
          <a:off x="4584573" y="3883667"/>
          <a:ext cx="1975483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4573" y="3883667"/>
        <a:ext cx="1975483" cy="682760"/>
      </dsp:txXfrm>
    </dsp:sp>
    <dsp:sp modelId="{E2736225-46F0-4AD8-B4B7-7DF31E3DA2E7}">
      <dsp:nvSpPr>
        <dsp:cNvPr id="0" name=""/>
        <dsp:cNvSpPr/>
      </dsp:nvSpPr>
      <dsp:spPr>
        <a:xfrm>
          <a:off x="1921292" y="3159286"/>
          <a:ext cx="2238558" cy="68276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21292" y="3159286"/>
        <a:ext cx="2238558" cy="682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F7BBE-E90F-46DC-A4E1-162775D73BD0}">
      <dsp:nvSpPr>
        <dsp:cNvPr id="0" name=""/>
        <dsp:cNvSpPr/>
      </dsp:nvSpPr>
      <dsp:spPr>
        <a:xfrm>
          <a:off x="1061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Noise Removal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996" y="45386"/>
        <a:ext cx="3080492" cy="1458820"/>
      </dsp:txXfrm>
    </dsp:sp>
    <dsp:sp modelId="{82965F12-A2B4-4150-9738-ECFE192BE6DF}">
      <dsp:nvSpPr>
        <dsp:cNvPr id="0" name=""/>
        <dsp:cNvSpPr/>
      </dsp:nvSpPr>
      <dsp:spPr>
        <a:xfrm>
          <a:off x="3499000" y="381559"/>
          <a:ext cx="672308" cy="786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499000" y="538854"/>
        <a:ext cx="470616" cy="471883"/>
      </dsp:txXfrm>
    </dsp:sp>
    <dsp:sp modelId="{C56DBC34-D6EC-416F-97BA-9FA671E1C497}">
      <dsp:nvSpPr>
        <dsp:cNvPr id="0" name=""/>
        <dsp:cNvSpPr/>
      </dsp:nvSpPr>
      <dsp:spPr>
        <a:xfrm>
          <a:off x="445038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Homogeneity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495766" y="45386"/>
        <a:ext cx="3080492" cy="1458820"/>
      </dsp:txXfrm>
    </dsp:sp>
    <dsp:sp modelId="{E52DEE8C-2098-487F-91B5-C00DC69E5F39}">
      <dsp:nvSpPr>
        <dsp:cNvPr id="0" name=""/>
        <dsp:cNvSpPr/>
      </dsp:nvSpPr>
      <dsp:spPr>
        <a:xfrm>
          <a:off x="7938771" y="381559"/>
          <a:ext cx="672308" cy="786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7938771" y="538854"/>
        <a:ext cx="470616" cy="471883"/>
      </dsp:txXfrm>
    </dsp:sp>
    <dsp:sp modelId="{DE1DB100-544D-4F5D-A310-6A7265706299}">
      <dsp:nvSpPr>
        <dsp:cNvPr id="0" name=""/>
        <dsp:cNvSpPr/>
      </dsp:nvSpPr>
      <dsp:spPr>
        <a:xfrm>
          <a:off x="889015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Standardization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935536" y="45386"/>
        <a:ext cx="3080492" cy="1458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0FE6A-A861-447C-A2FD-C410257938A2}">
      <dsp:nvSpPr>
        <dsp:cNvPr id="0" name=""/>
        <dsp:cNvSpPr/>
      </dsp:nvSpPr>
      <dsp:spPr>
        <a:xfrm>
          <a:off x="1474050" y="3010616"/>
          <a:ext cx="447241" cy="490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385" y="0"/>
              </a:lnTo>
              <a:lnTo>
                <a:pt x="223385" y="490049"/>
              </a:lnTo>
              <a:lnTo>
                <a:pt x="447241" y="490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FFE24-05EA-4D98-9A5A-59266629DD48}">
      <dsp:nvSpPr>
        <dsp:cNvPr id="0" name=""/>
        <dsp:cNvSpPr/>
      </dsp:nvSpPr>
      <dsp:spPr>
        <a:xfrm>
          <a:off x="4145054" y="2293555"/>
          <a:ext cx="439518" cy="193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662" y="0"/>
              </a:lnTo>
              <a:lnTo>
                <a:pt x="215662" y="1931492"/>
              </a:lnTo>
              <a:lnTo>
                <a:pt x="439518" y="193149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FD12-2964-43F9-B9D2-029023A0060F}">
      <dsp:nvSpPr>
        <dsp:cNvPr id="0" name=""/>
        <dsp:cNvSpPr/>
      </dsp:nvSpPr>
      <dsp:spPr>
        <a:xfrm>
          <a:off x="4145054" y="2247835"/>
          <a:ext cx="433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389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CB97D-2113-43DD-A569-4279E354712A}">
      <dsp:nvSpPr>
        <dsp:cNvPr id="0" name=""/>
        <dsp:cNvSpPr/>
      </dsp:nvSpPr>
      <dsp:spPr>
        <a:xfrm>
          <a:off x="4145054" y="898030"/>
          <a:ext cx="437503" cy="1395525"/>
        </a:xfrm>
        <a:custGeom>
          <a:avLst/>
          <a:gdLst/>
          <a:ahLst/>
          <a:cxnLst/>
          <a:rect l="0" t="0" r="0" b="0"/>
          <a:pathLst>
            <a:path>
              <a:moveTo>
                <a:pt x="0" y="1395525"/>
              </a:moveTo>
              <a:lnTo>
                <a:pt x="213648" y="1395525"/>
              </a:lnTo>
              <a:lnTo>
                <a:pt x="213648" y="0"/>
              </a:lnTo>
              <a:lnTo>
                <a:pt x="43750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C2157-C75D-4B2B-BE90-F6B8FE5ED0B2}">
      <dsp:nvSpPr>
        <dsp:cNvPr id="0" name=""/>
        <dsp:cNvSpPr/>
      </dsp:nvSpPr>
      <dsp:spPr>
        <a:xfrm>
          <a:off x="1474050" y="2293555"/>
          <a:ext cx="432444" cy="717060"/>
        </a:xfrm>
        <a:custGeom>
          <a:avLst/>
          <a:gdLst/>
          <a:ahLst/>
          <a:cxnLst/>
          <a:rect l="0" t="0" r="0" b="0"/>
          <a:pathLst>
            <a:path>
              <a:moveTo>
                <a:pt x="0" y="717060"/>
              </a:moveTo>
              <a:lnTo>
                <a:pt x="208588" y="717060"/>
              </a:lnTo>
              <a:lnTo>
                <a:pt x="208588" y="0"/>
              </a:lnTo>
              <a:lnTo>
                <a:pt x="43244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CD7A9-A068-4A9C-9000-F25DD52AFC10}">
      <dsp:nvSpPr>
        <dsp:cNvPr id="0" name=""/>
        <dsp:cNvSpPr/>
      </dsp:nvSpPr>
      <dsp:spPr>
        <a:xfrm>
          <a:off x="18002" y="2669236"/>
          <a:ext cx="1456048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8002" y="2669236"/>
        <a:ext cx="1456048" cy="682760"/>
      </dsp:txXfrm>
    </dsp:sp>
    <dsp:sp modelId="{6CA8E5BF-9640-4478-BF9C-225ED6944801}">
      <dsp:nvSpPr>
        <dsp:cNvPr id="0" name=""/>
        <dsp:cNvSpPr/>
      </dsp:nvSpPr>
      <dsp:spPr>
        <a:xfrm>
          <a:off x="1906495" y="1952175"/>
          <a:ext cx="2238558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06495" y="1952175"/>
        <a:ext cx="2238558" cy="682760"/>
      </dsp:txXfrm>
    </dsp:sp>
    <dsp:sp modelId="{6E282E83-85B4-47FD-B7AA-EE02E1AA1241}">
      <dsp:nvSpPr>
        <dsp:cNvPr id="0" name=""/>
        <dsp:cNvSpPr/>
      </dsp:nvSpPr>
      <dsp:spPr>
        <a:xfrm>
          <a:off x="4582558" y="556649"/>
          <a:ext cx="2238558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2558" y="556649"/>
        <a:ext cx="2238558" cy="682760"/>
      </dsp:txXfrm>
    </dsp:sp>
    <dsp:sp modelId="{B3A605CD-3110-400C-9C22-C46B76CB7ADC}">
      <dsp:nvSpPr>
        <dsp:cNvPr id="0" name=""/>
        <dsp:cNvSpPr/>
      </dsp:nvSpPr>
      <dsp:spPr>
        <a:xfrm>
          <a:off x="4578954" y="1952175"/>
          <a:ext cx="2238558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78954" y="1952175"/>
        <a:ext cx="2238558" cy="682760"/>
      </dsp:txXfrm>
    </dsp:sp>
    <dsp:sp modelId="{C59A06D0-F091-400A-8E99-430DA8786530}">
      <dsp:nvSpPr>
        <dsp:cNvPr id="0" name=""/>
        <dsp:cNvSpPr/>
      </dsp:nvSpPr>
      <dsp:spPr>
        <a:xfrm>
          <a:off x="4584573" y="3883667"/>
          <a:ext cx="1975483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4573" y="3883667"/>
        <a:ext cx="1975483" cy="682760"/>
      </dsp:txXfrm>
    </dsp:sp>
    <dsp:sp modelId="{E2736225-46F0-4AD8-B4B7-7DF31E3DA2E7}">
      <dsp:nvSpPr>
        <dsp:cNvPr id="0" name=""/>
        <dsp:cNvSpPr/>
      </dsp:nvSpPr>
      <dsp:spPr>
        <a:xfrm>
          <a:off x="1921292" y="3159286"/>
          <a:ext cx="2238558" cy="682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21292" y="3159286"/>
        <a:ext cx="2238558" cy="682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E7A9D-D7FF-4C06-9AC4-11EAEF497885}">
      <dsp:nvSpPr>
        <dsp:cNvPr id="0" name=""/>
        <dsp:cNvSpPr/>
      </dsp:nvSpPr>
      <dsp:spPr>
        <a:xfrm>
          <a:off x="4979826" y="1619700"/>
          <a:ext cx="200545" cy="346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2759"/>
              </a:lnTo>
              <a:lnTo>
                <a:pt x="200545" y="34627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92D66-1CB3-4D3C-88C3-B429BE77C0A7}">
      <dsp:nvSpPr>
        <dsp:cNvPr id="0" name=""/>
        <dsp:cNvSpPr/>
      </dsp:nvSpPr>
      <dsp:spPr>
        <a:xfrm>
          <a:off x="4979826" y="1619700"/>
          <a:ext cx="200545" cy="25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508"/>
              </a:lnTo>
              <a:lnTo>
                <a:pt x="200545" y="25135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8483A-1BF0-4BDC-AE4A-6B45C0EEF7A7}">
      <dsp:nvSpPr>
        <dsp:cNvPr id="0" name=""/>
        <dsp:cNvSpPr/>
      </dsp:nvSpPr>
      <dsp:spPr>
        <a:xfrm>
          <a:off x="4979826" y="1619700"/>
          <a:ext cx="200545" cy="1564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258"/>
              </a:lnTo>
              <a:lnTo>
                <a:pt x="200545" y="15642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CE47C-0E33-4024-A876-A04B4725FDFB}">
      <dsp:nvSpPr>
        <dsp:cNvPr id="0" name=""/>
        <dsp:cNvSpPr/>
      </dsp:nvSpPr>
      <dsp:spPr>
        <a:xfrm>
          <a:off x="4979826" y="1619700"/>
          <a:ext cx="200545" cy="615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5007"/>
              </a:lnTo>
              <a:lnTo>
                <a:pt x="200545" y="6150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201C4-A3B8-4FC2-B5EB-2003DA4A76A9}">
      <dsp:nvSpPr>
        <dsp:cNvPr id="0" name=""/>
        <dsp:cNvSpPr/>
      </dsp:nvSpPr>
      <dsp:spPr>
        <a:xfrm>
          <a:off x="3896878" y="670450"/>
          <a:ext cx="1617736" cy="280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82"/>
              </a:lnTo>
              <a:lnTo>
                <a:pt x="1617736" y="140382"/>
              </a:lnTo>
              <a:lnTo>
                <a:pt x="1617736" y="280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5A948-C563-4B0E-8389-DC48706046D9}">
      <dsp:nvSpPr>
        <dsp:cNvPr id="0" name=""/>
        <dsp:cNvSpPr/>
      </dsp:nvSpPr>
      <dsp:spPr>
        <a:xfrm>
          <a:off x="3851158" y="670450"/>
          <a:ext cx="91440" cy="2807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FF4C0-EBCD-4A8C-B3CA-3444A19C21ED}">
      <dsp:nvSpPr>
        <dsp:cNvPr id="0" name=""/>
        <dsp:cNvSpPr/>
      </dsp:nvSpPr>
      <dsp:spPr>
        <a:xfrm>
          <a:off x="2279141" y="670450"/>
          <a:ext cx="1617736" cy="280764"/>
        </a:xfrm>
        <a:custGeom>
          <a:avLst/>
          <a:gdLst/>
          <a:ahLst/>
          <a:cxnLst/>
          <a:rect l="0" t="0" r="0" b="0"/>
          <a:pathLst>
            <a:path>
              <a:moveTo>
                <a:pt x="1617736" y="0"/>
              </a:moveTo>
              <a:lnTo>
                <a:pt x="1617736" y="140382"/>
              </a:lnTo>
              <a:lnTo>
                <a:pt x="0" y="140382"/>
              </a:lnTo>
              <a:lnTo>
                <a:pt x="0" y="280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9F4B1-45B4-4078-817D-9808FDF9BCB2}">
      <dsp:nvSpPr>
        <dsp:cNvPr id="0" name=""/>
        <dsp:cNvSpPr/>
      </dsp:nvSpPr>
      <dsp:spPr>
        <a:xfrm>
          <a:off x="3228392" y="1963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Methods</a:t>
          </a:r>
          <a:endParaRPr lang="en-US" sz="1500" kern="1200" dirty="0"/>
        </a:p>
      </dsp:txBody>
      <dsp:txXfrm>
        <a:off x="3228392" y="1963"/>
        <a:ext cx="1336972" cy="668486"/>
      </dsp:txXfrm>
    </dsp:sp>
    <dsp:sp modelId="{E75A7EA9-6C40-4816-B865-2EEC7CFF54A9}">
      <dsp:nvSpPr>
        <dsp:cNvPr id="0" name=""/>
        <dsp:cNvSpPr/>
      </dsp:nvSpPr>
      <dsp:spPr>
        <a:xfrm>
          <a:off x="1610655" y="951214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Template-matching</a:t>
          </a:r>
          <a:endParaRPr lang="en-US" sz="1500" kern="1200" dirty="0"/>
        </a:p>
      </dsp:txBody>
      <dsp:txXfrm>
        <a:off x="1610655" y="951214"/>
        <a:ext cx="1336972" cy="668486"/>
      </dsp:txXfrm>
    </dsp:sp>
    <dsp:sp modelId="{742C1160-4D9E-48E3-91BE-1599B0752D5B}">
      <dsp:nvSpPr>
        <dsp:cNvPr id="0" name=""/>
        <dsp:cNvSpPr/>
      </dsp:nvSpPr>
      <dsp:spPr>
        <a:xfrm>
          <a:off x="3228392" y="951214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Classical Machine Learning</a:t>
          </a:r>
          <a:endParaRPr lang="en-US" sz="1500" kern="1200" dirty="0"/>
        </a:p>
      </dsp:txBody>
      <dsp:txXfrm>
        <a:off x="3228392" y="951214"/>
        <a:ext cx="1336972" cy="668486"/>
      </dsp:txXfrm>
    </dsp:sp>
    <dsp:sp modelId="{EA81EB79-818A-4F4B-B0D2-1217225ED30B}">
      <dsp:nvSpPr>
        <dsp:cNvPr id="0" name=""/>
        <dsp:cNvSpPr/>
      </dsp:nvSpPr>
      <dsp:spPr>
        <a:xfrm>
          <a:off x="4846129" y="951214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Deep Learning</a:t>
          </a:r>
          <a:endParaRPr lang="en-US" sz="1500" kern="1200" dirty="0"/>
        </a:p>
      </dsp:txBody>
      <dsp:txXfrm>
        <a:off x="4846129" y="951214"/>
        <a:ext cx="1336972" cy="668486"/>
      </dsp:txXfrm>
    </dsp:sp>
    <dsp:sp modelId="{8238172C-071D-4E75-953B-00A2C7E0C4EC}">
      <dsp:nvSpPr>
        <dsp:cNvPr id="0" name=""/>
        <dsp:cNvSpPr/>
      </dsp:nvSpPr>
      <dsp:spPr>
        <a:xfrm>
          <a:off x="5180372" y="1900465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Shallow CNN</a:t>
          </a:r>
          <a:endParaRPr lang="en-US" sz="1500" kern="1200" dirty="0"/>
        </a:p>
      </dsp:txBody>
      <dsp:txXfrm>
        <a:off x="5180372" y="1900465"/>
        <a:ext cx="1336972" cy="668486"/>
      </dsp:txXfrm>
    </dsp:sp>
    <dsp:sp modelId="{45FE224E-E800-48F9-B1E5-35546B5C2882}">
      <dsp:nvSpPr>
        <dsp:cNvPr id="0" name=""/>
        <dsp:cNvSpPr/>
      </dsp:nvSpPr>
      <dsp:spPr>
        <a:xfrm>
          <a:off x="5180372" y="2849715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3D filters</a:t>
          </a:r>
          <a:endParaRPr lang="en-US" sz="1500" kern="1200" dirty="0"/>
        </a:p>
      </dsp:txBody>
      <dsp:txXfrm>
        <a:off x="5180372" y="2849715"/>
        <a:ext cx="1336972" cy="668486"/>
      </dsp:txXfrm>
    </dsp:sp>
    <dsp:sp modelId="{118E197E-9303-4806-BC20-5FC87CB23D4F}">
      <dsp:nvSpPr>
        <dsp:cNvPr id="0" name=""/>
        <dsp:cNvSpPr/>
      </dsp:nvSpPr>
      <dsp:spPr>
        <a:xfrm>
          <a:off x="5180372" y="3798966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TwoPathway</a:t>
          </a:r>
          <a:endParaRPr lang="en-US" sz="1500" kern="1200" dirty="0"/>
        </a:p>
      </dsp:txBody>
      <dsp:txXfrm>
        <a:off x="5180372" y="3798966"/>
        <a:ext cx="1336972" cy="668486"/>
      </dsp:txXfrm>
    </dsp:sp>
    <dsp:sp modelId="{71B6F6DA-EF82-46B8-86D6-31E438EEF4F0}">
      <dsp:nvSpPr>
        <dsp:cNvPr id="0" name=""/>
        <dsp:cNvSpPr/>
      </dsp:nvSpPr>
      <dsp:spPr>
        <a:xfrm>
          <a:off x="5180372" y="4748216"/>
          <a:ext cx="1336972" cy="668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CascadedCNN</a:t>
          </a:r>
          <a:endParaRPr lang="en-US" sz="1500" kern="1200" dirty="0"/>
        </a:p>
      </dsp:txBody>
      <dsp:txXfrm>
        <a:off x="5180372" y="4748216"/>
        <a:ext cx="1336972" cy="668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B8A5-6CAA-4889-89E2-7C095C373847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65DD-C5B1-4748-A863-8677863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2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</a:t>
            </a:r>
            <a:r>
              <a:rPr lang="en-US" baseline="0" dirty="0" smtClean="0"/>
              <a:t> briefly what is SAR geometry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 err="1" smtClean="0"/>
              <a:t>cnn</a:t>
            </a:r>
            <a:r>
              <a:rPr lang="en-US" dirty="0" smtClean="0"/>
              <a:t> to learn</a:t>
            </a:r>
            <a:r>
              <a:rPr lang="en-US" baseline="0" dirty="0" smtClean="0"/>
              <a:t> all these variations, huge training data is required, but it is not available in SAR.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874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441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78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9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8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9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ja-JP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Enter the title.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2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baseline="0" noProof="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ja-JP" altLang="en-US" sz="2000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 marL="466703" indent="-107945"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the text.</a:t>
            </a:r>
            <a:endParaRPr kumimoji="1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Second level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2"/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Third level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3"/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Fourth level</a:t>
            </a:r>
            <a:endParaRPr kumimoji="1" lang="ja-JP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1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0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9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2277-977B-44F2-AB37-B5631BDEF80D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tif"/><Relationship Id="rId7" Type="http://schemas.microsoft.com/office/2007/relationships/hdphoto" Target="../media/hdphoto1.wdp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44.png"/><Relationship Id="rId5" Type="http://schemas.openxmlformats.org/officeDocument/2006/relationships/image" Target="../media/image15.tif"/><Relationship Id="rId10" Type="http://schemas.openxmlformats.org/officeDocument/2006/relationships/image" Target="../media/image430.png"/><Relationship Id="rId4" Type="http://schemas.openxmlformats.org/officeDocument/2006/relationships/image" Target="../media/image14.tif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3" Type="http://schemas.openxmlformats.org/officeDocument/2006/relationships/image" Target="../media/image28.png"/><Relationship Id="rId12" Type="http://schemas.openxmlformats.org/officeDocument/2006/relationships/image" Target="../media/image110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60.png"/><Relationship Id="rId4" Type="http://schemas.openxmlformats.org/officeDocument/2006/relationships/image" Target="../media/image29.png"/><Relationship Id="rId1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11" Type="http://schemas.openxmlformats.org/officeDocument/2006/relationships/image" Target="../media/image39.tiff"/><Relationship Id="rId5" Type="http://schemas.openxmlformats.org/officeDocument/2006/relationships/image" Target="../media/image33.tiff"/><Relationship Id="rId10" Type="http://schemas.openxmlformats.org/officeDocument/2006/relationships/image" Target="../media/image38.tiff"/><Relationship Id="rId4" Type="http://schemas.openxmlformats.org/officeDocument/2006/relationships/image" Target="../media/image32.tiff"/><Relationship Id="rId9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3" Type="http://schemas.openxmlformats.org/officeDocument/2006/relationships/image" Target="../media/image28.png"/><Relationship Id="rId12" Type="http://schemas.openxmlformats.org/officeDocument/2006/relationships/image" Target="../media/image110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60.png"/><Relationship Id="rId4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0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2.xml"/><Relationship Id="rId5" Type="http://schemas.openxmlformats.org/officeDocument/2006/relationships/image" Target="../media/image62.emf"/><Relationship Id="rId10" Type="http://schemas.microsoft.com/office/2007/relationships/diagramDrawing" Target="../diagrams/drawing2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co.iarc.fr/today/home" TargetMode="External"/><Relationship Id="rId2" Type="http://schemas.openxmlformats.org/officeDocument/2006/relationships/hyperlink" Target="https://arxiv.org/abs/1811.10052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ancerindia.org.in/globocan-2018-india-factshee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hreya1sharma.github.io/ShreyaSharma/project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58" y="1184176"/>
            <a:ext cx="8132465" cy="1649378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Towards Geospatial Intelligence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with 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7060" y="4946219"/>
            <a:ext cx="8333434" cy="1655762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Shreya Sharma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Data Science Researcher 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NEC Corporation</a:t>
            </a:r>
            <a:endParaRPr lang="en-US" sz="32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30158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viewing angle as an additional information in a NN</a:t>
            </a:r>
          </a:p>
        </p:txBody>
      </p:sp>
      <p:grpSp>
        <p:nvGrpSpPr>
          <p:cNvPr id="5" name="グループ化 47"/>
          <p:cNvGrpSpPr/>
          <p:nvPr/>
        </p:nvGrpSpPr>
        <p:grpSpPr>
          <a:xfrm>
            <a:off x="914400" y="2028011"/>
            <a:ext cx="10661301" cy="4321198"/>
            <a:chOff x="96042" y="2074045"/>
            <a:chExt cx="9212444" cy="4027488"/>
          </a:xfrm>
        </p:grpSpPr>
        <p:sp>
          <p:nvSpPr>
            <p:cNvPr id="6" name="Rectangle 5"/>
            <p:cNvSpPr/>
            <p:nvPr/>
          </p:nvSpPr>
          <p:spPr bwMode="auto">
            <a:xfrm>
              <a:off x="5097743" y="2975261"/>
              <a:ext cx="1768331" cy="690015"/>
            </a:xfrm>
            <a:prstGeom prst="rect">
              <a:avLst/>
            </a:prstGeom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CNN</a:t>
              </a:r>
              <a:endPara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4460314" y="3320268"/>
              <a:ext cx="609719" cy="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834541" y="2932864"/>
              <a:ext cx="1170153" cy="77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Ship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6" idx="3"/>
              <a:endCxn id="8" idx="1"/>
            </p:cNvCxnSpPr>
            <p:nvPr/>
          </p:nvCxnSpPr>
          <p:spPr bwMode="auto">
            <a:xfrm flipV="1">
              <a:off x="6866073" y="3320121"/>
              <a:ext cx="968467" cy="14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 bwMode="auto">
            <a:xfrm flipH="1" flipV="1">
              <a:off x="5981909" y="3665276"/>
              <a:ext cx="12782" cy="128409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6"/>
            <p:cNvGrpSpPr/>
            <p:nvPr/>
          </p:nvGrpSpPr>
          <p:grpSpPr>
            <a:xfrm>
              <a:off x="2896346" y="2557038"/>
              <a:ext cx="1450343" cy="1452919"/>
              <a:chOff x="2490559" y="2219533"/>
              <a:chExt cx="1930406" cy="193383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559" y="2219533"/>
                <a:ext cx="1248364" cy="11700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51" y="2383477"/>
                <a:ext cx="1212664" cy="113659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312" y="2528776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766" y="2683398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220" y="2838019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102" y="3018464"/>
                <a:ext cx="1210863" cy="11349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596454" y="3759489"/>
              <a:ext cx="11144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sp>
          <p:nvSpPr>
            <p:cNvPr id="13" name="フローチャート: 磁気ディスク 5"/>
            <p:cNvSpPr/>
            <p:nvPr/>
          </p:nvSpPr>
          <p:spPr bwMode="auto">
            <a:xfrm>
              <a:off x="231664" y="4842182"/>
              <a:ext cx="1792845" cy="807647"/>
            </a:xfrm>
            <a:prstGeom prst="flowChartMagneticDisk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Metadata</a:t>
              </a:r>
              <a:endParaRPr kumimoji="1" lang="ja-JP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" name="Rectangle 9"/>
            <p:cNvSpPr/>
            <p:nvPr/>
          </p:nvSpPr>
          <p:spPr bwMode="auto">
            <a:xfrm>
              <a:off x="2538242" y="4766144"/>
              <a:ext cx="2018370" cy="98007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Extract Viewing Angle Map </a:t>
              </a:r>
            </a:p>
          </p:txBody>
        </p:sp>
        <p:cxnSp>
          <p:nvCxnSpPr>
            <p:cNvPr id="15" name="Straight Arrow Connector 6"/>
            <p:cNvCxnSpPr>
              <a:stCxn id="13" idx="4"/>
              <a:endCxn id="14" idx="1"/>
            </p:cNvCxnSpPr>
            <p:nvPr/>
          </p:nvCxnSpPr>
          <p:spPr bwMode="auto">
            <a:xfrm>
              <a:off x="2024509" y="5246006"/>
              <a:ext cx="513733" cy="1017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6" b="98555" l="5195" r="95455">
                          <a14:foregroundMark x1="5195" y1="14451" x2="5195" y2="14451"/>
                          <a14:foregroundMark x1="75325" y1="1734" x2="75325" y2="1734"/>
                          <a14:foregroundMark x1="95779" y1="86416" x2="95779" y2="86416"/>
                          <a14:foregroundMark x1="23377" y1="98555" x2="23377" y2="98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124" y="3941533"/>
              <a:ext cx="2088594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6"/>
            <p:cNvCxnSpPr/>
            <p:nvPr/>
          </p:nvCxnSpPr>
          <p:spPr bwMode="auto">
            <a:xfrm>
              <a:off x="4542256" y="5246006"/>
              <a:ext cx="746553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Content Placeholder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96154" l="5287" r="95430">
                          <a14:foregroundMark x1="5287" y1="18694" x2="5287" y2="18694"/>
                          <a14:foregroundMark x1="75806" y1="4919" x2="75806" y2="4919"/>
                          <a14:foregroundMark x1="94892" y1="83631" x2="94892" y2="83631"/>
                          <a14:foregroundMark x1="24283" y1="96154" x2="24283" y2="96154"/>
                          <a14:foregroundMark x1="6452" y1="16458" x2="6452" y2="16458"/>
                          <a14:foregroundMark x1="75717" y1="5456" x2="75717" y2="5456"/>
                          <a14:foregroundMark x1="95430" y1="83542" x2="95430" y2="83542"/>
                          <a14:foregroundMark x1="25179" y1="95707" x2="25179" y2="95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" t="3460" r="4651" b="3442"/>
            <a:stretch/>
          </p:blipFill>
          <p:spPr>
            <a:xfrm rot="21598123">
              <a:off x="149253" y="2308484"/>
              <a:ext cx="1905880" cy="2160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6"/>
            <p:cNvSpPr txBox="1"/>
            <p:nvPr/>
          </p:nvSpPr>
          <p:spPr>
            <a:xfrm>
              <a:off x="1223795" y="3881292"/>
              <a:ext cx="8945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cxnSp>
          <p:nvCxnSpPr>
            <p:cNvPr id="20" name="Straight Arrow Connector 6"/>
            <p:cNvCxnSpPr/>
            <p:nvPr/>
          </p:nvCxnSpPr>
          <p:spPr bwMode="auto">
            <a:xfrm>
              <a:off x="2024509" y="3320268"/>
              <a:ext cx="721919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角丸四角形 18"/>
            <p:cNvSpPr/>
            <p:nvPr/>
          </p:nvSpPr>
          <p:spPr bwMode="auto">
            <a:xfrm>
              <a:off x="96042" y="2074045"/>
              <a:ext cx="2025689" cy="3930185"/>
            </a:xfrm>
            <a:prstGeom prst="roundRect">
              <a:avLst>
                <a:gd name="adj" fmla="val 6944"/>
              </a:avLst>
            </a:prstGeom>
            <a:noFill/>
            <a:ln w="28575">
              <a:solidFill>
                <a:schemeClr val="tx1"/>
              </a:solidFill>
              <a:prstDash val="sysDash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768551" y="4175373"/>
              <a:ext cx="2539935" cy="100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Viewing angle map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Shows viewing angle at each pixel</a:t>
              </a:r>
            </a:p>
          </p:txBody>
        </p:sp>
        <p:sp>
          <p:nvSpPr>
            <p:cNvPr id="23" name="フリーフォーム 45"/>
            <p:cNvSpPr/>
            <p:nvPr/>
          </p:nvSpPr>
          <p:spPr bwMode="auto">
            <a:xfrm rot="4500000">
              <a:off x="930970" y="4430984"/>
              <a:ext cx="533177" cy="322459"/>
            </a:xfrm>
            <a:custGeom>
              <a:avLst/>
              <a:gdLst>
                <a:gd name="connsiteX0" fmla="*/ 0 w 2024743"/>
                <a:gd name="connsiteY0" fmla="*/ 345610 h 691220"/>
                <a:gd name="connsiteX1" fmla="*/ 615821 w 2024743"/>
                <a:gd name="connsiteY1" fmla="*/ 9708 h 691220"/>
                <a:gd name="connsiteX2" fmla="*/ 1296955 w 2024743"/>
                <a:gd name="connsiteY2" fmla="*/ 681512 h 691220"/>
                <a:gd name="connsiteX3" fmla="*/ 2024743 w 2024743"/>
                <a:gd name="connsiteY3" fmla="*/ 345610 h 6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691220">
                  <a:moveTo>
                    <a:pt x="0" y="345610"/>
                  </a:moveTo>
                  <a:cubicBezTo>
                    <a:pt x="199831" y="149667"/>
                    <a:pt x="399662" y="-46276"/>
                    <a:pt x="615821" y="9708"/>
                  </a:cubicBezTo>
                  <a:cubicBezTo>
                    <a:pt x="831980" y="65692"/>
                    <a:pt x="1062135" y="625528"/>
                    <a:pt x="1296955" y="681512"/>
                  </a:cubicBezTo>
                  <a:cubicBezTo>
                    <a:pt x="1531775" y="737496"/>
                    <a:pt x="1778259" y="541553"/>
                    <a:pt x="2024743" y="345610"/>
                  </a:cubicBezTo>
                </a:path>
              </a:pathLst>
            </a:custGeom>
            <a:noFill/>
            <a:ln>
              <a:solidFill>
                <a:schemeClr val="accent6">
                  <a:lumMod val="90000"/>
                  <a:lumOff val="10000"/>
                </a:schemeClr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34730" y="2020694"/>
            <a:ext cx="11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03391" y="2084133"/>
            <a:ext cx="193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Ship Images</a:t>
            </a:r>
          </a:p>
        </p:txBody>
      </p:sp>
      <p:sp>
        <p:nvSpPr>
          <p:cNvPr id="33" name="Rectangle 32"/>
          <p:cNvSpPr/>
          <p:nvPr/>
        </p:nvSpPr>
        <p:spPr bwMode="auto">
          <a:xfrm rot="20980948">
            <a:off x="6877574" y="4167609"/>
            <a:ext cx="1692311" cy="2036467"/>
          </a:xfrm>
          <a:custGeom>
            <a:avLst/>
            <a:gdLst>
              <a:gd name="connsiteX0" fmla="*/ 0 w 1518377"/>
              <a:gd name="connsiteY0" fmla="*/ 0 h 1872356"/>
              <a:gd name="connsiteX1" fmla="*/ 1518377 w 1518377"/>
              <a:gd name="connsiteY1" fmla="*/ 0 h 1872356"/>
              <a:gd name="connsiteX2" fmla="*/ 1518377 w 1518377"/>
              <a:gd name="connsiteY2" fmla="*/ 1872356 h 1872356"/>
              <a:gd name="connsiteX3" fmla="*/ 0 w 1518377"/>
              <a:gd name="connsiteY3" fmla="*/ 1872356 h 1872356"/>
              <a:gd name="connsiteX4" fmla="*/ 0 w 1518377"/>
              <a:gd name="connsiteY4" fmla="*/ 0 h 1872356"/>
              <a:gd name="connsiteX0" fmla="*/ 0 w 1550506"/>
              <a:gd name="connsiteY0" fmla="*/ 0 h 1878204"/>
              <a:gd name="connsiteX1" fmla="*/ 1550506 w 1550506"/>
              <a:gd name="connsiteY1" fmla="*/ 5848 h 1878204"/>
              <a:gd name="connsiteX2" fmla="*/ 1550506 w 1550506"/>
              <a:gd name="connsiteY2" fmla="*/ 1878204 h 1878204"/>
              <a:gd name="connsiteX3" fmla="*/ 32129 w 1550506"/>
              <a:gd name="connsiteY3" fmla="*/ 1878204 h 1878204"/>
              <a:gd name="connsiteX4" fmla="*/ 0 w 1550506"/>
              <a:gd name="connsiteY4" fmla="*/ 0 h 18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878204">
                <a:moveTo>
                  <a:pt x="0" y="0"/>
                </a:moveTo>
                <a:lnTo>
                  <a:pt x="1550506" y="5848"/>
                </a:lnTo>
                <a:lnTo>
                  <a:pt x="1550506" y="1878204"/>
                </a:lnTo>
                <a:lnTo>
                  <a:pt x="32129" y="18782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25</m:t>
                          </m:r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 bwMode="auto">
          <a:xfrm>
            <a:off x="0" y="1312415"/>
            <a:ext cx="12192000" cy="561355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the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to follow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appearance changes by learning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relationship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正方形/長方形 3"/>
          <p:cNvSpPr/>
          <p:nvPr/>
        </p:nvSpPr>
        <p:spPr>
          <a:xfrm>
            <a:off x="239351" y="6482001"/>
            <a:ext cx="11843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CNN-based ship classification method incorporating SAR geometry information, SPIE RS 2018.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82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7999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992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762" r="53970" b="72126"/>
          <a:stretch/>
        </p:blipFill>
        <p:spPr>
          <a:xfrm>
            <a:off x="2164604" y="1369305"/>
            <a:ext cx="1724723" cy="1479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67413" r="54356" b="7070"/>
          <a:stretch/>
        </p:blipFill>
        <p:spPr>
          <a:xfrm>
            <a:off x="2164604" y="4811317"/>
            <a:ext cx="1724723" cy="1563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34871" r="53769" b="39658"/>
          <a:stretch/>
        </p:blipFill>
        <p:spPr>
          <a:xfrm>
            <a:off x="2164605" y="3071725"/>
            <a:ext cx="1732157" cy="1538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9342" y="1736827"/>
            <a:ext cx="176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935" y="3616724"/>
            <a:ext cx="205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2" y="5196213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19200" y="1284051"/>
          <a:ext cx="5243493" cy="24527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8119"/>
                <a:gridCol w="3195374"/>
              </a:tblGrid>
              <a:tr h="424042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Sentinel-1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Resolution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Image</a:t>
                      </a:r>
                      <a:r>
                        <a:rPr lang="en-US" sz="2400" baseline="0" dirty="0" smtClean="0"/>
                        <a:t> size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 x 128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No. images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</a:t>
                      </a:r>
                      <a:r>
                        <a:rPr lang="en-US" sz="2400" baseline="0" dirty="0" smtClean="0"/>
                        <a:t> per </a:t>
                      </a:r>
                      <a:r>
                        <a:rPr lang="en-US" sz="2400" dirty="0" smtClean="0"/>
                        <a:t>class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8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Ground truth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AIS + Marine Traffic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981" y="6407284"/>
            <a:ext cx="62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*Huang, L et al.,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 dataset dedicated to Sentinel-1 ship interpretation," IEEE Journal of Sel. Top. in App. Earth Obs. and Rem. Sen. 11(1), 195-208 (2018).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700" y="246276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5697" y="592227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80260"/>
            <a:ext cx="672684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Dataset: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OpenSARShip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4582" y="773293"/>
            <a:ext cx="524348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94606" y="4321312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64816"/>
                <a:gridCol w="400327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HCF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10 Features</a:t>
                      </a:r>
                      <a:r>
                        <a:rPr lang="en-US" sz="2400" b="0" baseline="0" dirty="0" smtClean="0"/>
                        <a:t> + SVM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CNN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w/o incident angle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94606" y="3810218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Conventional Methods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4264918" y="1369305"/>
            <a:ext cx="1747149" cy="151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77438" y="25781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4293595" y="3059637"/>
            <a:ext cx="1726657" cy="1568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277438" y="43213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4293591" y="4828781"/>
            <a:ext cx="1718472" cy="1578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277438" y="606748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0513" y="253495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4605" y="5285141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804601" y="5796235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88429"/>
                <a:gridCol w="2179657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f-measure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Higher is better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</a:t>
                      </a:r>
                      <a:r>
                        <a:rPr lang="en-US" sz="2400" baseline="0" dirty="0" smtClean="0"/>
                        <a:t>training data needed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Lower</a:t>
                      </a:r>
                      <a:r>
                        <a:rPr lang="en-US" sz="2400" baseline="0" dirty="0" smtClean="0"/>
                        <a:t> is better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/>
          </p:nvPr>
        </p:nvGraphicFramePr>
        <p:xfrm>
          <a:off x="-112960" y="1866012"/>
          <a:ext cx="5986012" cy="552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36408" y="306661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2717" y="456922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0753" y="621610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3776" y="832963"/>
            <a:ext cx="5680085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4.2%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 in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f-measure</a:t>
            </a: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573080396"/>
              </p:ext>
            </p:extLst>
          </p:nvPr>
        </p:nvGraphicFramePr>
        <p:xfrm>
          <a:off x="6121787" y="1943308"/>
          <a:ext cx="5500631" cy="507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193620" y="832963"/>
            <a:ext cx="5938576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in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data requirement</a:t>
            </a:r>
          </a:p>
        </p:txBody>
      </p:sp>
      <p:sp>
        <p:nvSpPr>
          <p:cNvPr id="3" name="Down Arrow 2"/>
          <p:cNvSpPr/>
          <p:nvPr/>
        </p:nvSpPr>
        <p:spPr bwMode="auto">
          <a:xfrm rot="13225624">
            <a:off x="4207815" y="2263628"/>
            <a:ext cx="235228" cy="825236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86564" y="3722968"/>
            <a:ext cx="1632855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903275" y="3272515"/>
            <a:ext cx="19376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Acc.</a:t>
            </a:r>
          </a:p>
        </p:txBody>
      </p:sp>
      <p:sp>
        <p:nvSpPr>
          <p:cNvPr id="20" name="Down Arrow 19"/>
          <p:cNvSpPr/>
          <p:nvPr/>
        </p:nvSpPr>
        <p:spPr bwMode="auto">
          <a:xfrm rot="5400000">
            <a:off x="8705358" y="5290169"/>
            <a:ext cx="280610" cy="766487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-15853" y="6318637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Proposed method outperforms the conventional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1411622"/>
              </p:ext>
            </p:extLst>
          </p:nvPr>
        </p:nvGraphicFramePr>
        <p:xfrm>
          <a:off x="239713" y="836612"/>
          <a:ext cx="11712576" cy="608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606"/>
                <a:gridCol w="1640970"/>
              </a:tblGrid>
              <a:tr h="1882291"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Ship classification for maritime</a:t>
                      </a:r>
                    </a:p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surveillance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endParaRPr lang="en-US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Land-cover segmentation in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large-size images</a:t>
                      </a:r>
                      <a:endParaRPr lang="en-US" sz="2800" dirty="0" smtClean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Change detection in multi-time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current work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Collaboration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business initiatives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Case study on brain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tumor segmentation with MRI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171037" y="843544"/>
            <a:ext cx="4818494" cy="1443000"/>
            <a:chOff x="3723722" y="1242092"/>
            <a:chExt cx="6851893" cy="21001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7" t="1582" r="7858" b="72175"/>
            <a:stretch/>
          </p:blipFill>
          <p:spPr>
            <a:xfrm>
              <a:off x="3723722" y="1707017"/>
              <a:ext cx="1873333" cy="162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0" t="34589" r="7200" b="39574"/>
            <a:stretch/>
          </p:blipFill>
          <p:spPr>
            <a:xfrm>
              <a:off x="6140308" y="1707017"/>
              <a:ext cx="1774121" cy="163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6" t="67419" r="8555" b="7190"/>
            <a:stretch/>
          </p:blipFill>
          <p:spPr>
            <a:xfrm>
              <a:off x="8373284" y="1707822"/>
              <a:ext cx="1864607" cy="162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71036" y="1245352"/>
              <a:ext cx="1763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Container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761" y="1242092"/>
              <a:ext cx="3035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Bulk-carrier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7384" y="1263687"/>
              <a:ext cx="164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Tanker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0389" y="2932374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9454" y="2971473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6548" y="299132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pic>
        <p:nvPicPr>
          <p:cNvPr id="25" name="Picture 3"/>
          <p:cNvPicPr>
            <a:picLocks noChangeAspect="1"/>
          </p:cNvPicPr>
          <p:nvPr/>
        </p:nvPicPr>
        <p:blipFill rotWithShape="1">
          <a:blip r:embed="rId4"/>
          <a:srcRect l="9567" t="7419" r="2262" b="8134"/>
          <a:stretch/>
        </p:blipFill>
        <p:spPr>
          <a:xfrm>
            <a:off x="8844725" y="2808679"/>
            <a:ext cx="1395794" cy="1385541"/>
          </a:xfrm>
          <a:prstGeom prst="rect">
            <a:avLst/>
          </a:prstGeom>
        </p:spPr>
      </p:pic>
      <p:pic>
        <p:nvPicPr>
          <p:cNvPr id="26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8163" r="53079" b="8140"/>
          <a:stretch/>
        </p:blipFill>
        <p:spPr>
          <a:xfrm>
            <a:off x="7143992" y="2824944"/>
            <a:ext cx="1410918" cy="13629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57669" y="4261406"/>
            <a:ext cx="5263374" cy="1757583"/>
            <a:chOff x="3669341" y="4287032"/>
            <a:chExt cx="7041075" cy="2382869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76112" y="4694121"/>
              <a:ext cx="2028682" cy="1975780"/>
            </a:xfrm>
            <a:prstGeom prst="rect">
              <a:avLst/>
            </a:prstGeom>
          </p:spPr>
        </p:pic>
        <p:pic>
          <p:nvPicPr>
            <p:cNvPr id="29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991351" y="4700510"/>
              <a:ext cx="2075167" cy="1969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341" y="4678969"/>
              <a:ext cx="2083867" cy="197038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696628" y="4330875"/>
              <a:ext cx="274505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Before Image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6508" y="4335934"/>
              <a:ext cx="274883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After Image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61451" y="4287032"/>
              <a:ext cx="234896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 Map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14141" y="6243939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22485" y="630176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33806" y="2539636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18816" y="2542792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7"/>
          <p:cNvGrpSpPr/>
          <p:nvPr/>
        </p:nvGrpSpPr>
        <p:grpSpPr>
          <a:xfrm rot="5400000">
            <a:off x="10514453" y="2539626"/>
            <a:ext cx="1629473" cy="1825829"/>
            <a:chOff x="2516698" y="2339073"/>
            <a:chExt cx="3086690" cy="3458643"/>
          </a:xfrm>
        </p:grpSpPr>
        <p:pic>
          <p:nvPicPr>
            <p:cNvPr id="48" name="Picture 8"/>
            <p:cNvPicPr>
              <a:picLocks noChangeAspect="1"/>
            </p:cNvPicPr>
            <p:nvPr/>
          </p:nvPicPr>
          <p:blipFill rotWithShape="1">
            <a:blip r:embed="rId9"/>
            <a:srcRect l="86126"/>
            <a:stretch/>
          </p:blipFill>
          <p:spPr>
            <a:xfrm rot="16200000">
              <a:off x="3589515" y="3788453"/>
              <a:ext cx="936446" cy="3082079"/>
            </a:xfrm>
            <a:prstGeom prst="rect">
              <a:avLst/>
            </a:prstGeom>
          </p:spPr>
        </p:pic>
        <p:sp>
          <p:nvSpPr>
            <p:cNvPr id="49" name="TextBox 9"/>
            <p:cNvSpPr txBox="1"/>
            <p:nvPr/>
          </p:nvSpPr>
          <p:spPr>
            <a:xfrm rot="16200000">
              <a:off x="1996813" y="3764520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Water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 rot="16200000">
              <a:off x="2444198" y="3593087"/>
              <a:ext cx="1969637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Barefield</a:t>
              </a:r>
              <a:endPara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" name="TextBox 11"/>
            <p:cNvSpPr txBox="1"/>
            <p:nvPr/>
          </p:nvSpPr>
          <p:spPr>
            <a:xfrm rot="16200000">
              <a:off x="3034381" y="3453169"/>
              <a:ext cx="2256610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Settlement</a:t>
              </a:r>
            </a:p>
          </p:txBody>
        </p:sp>
        <p:sp>
          <p:nvSpPr>
            <p:cNvPr id="52" name="TextBox 12"/>
            <p:cNvSpPr txBox="1"/>
            <p:nvPr/>
          </p:nvSpPr>
          <p:spPr>
            <a:xfrm rot="16200000">
              <a:off x="3995256" y="3708524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</a:p>
          </p:txBody>
        </p:sp>
        <p:sp>
          <p:nvSpPr>
            <p:cNvPr id="53" name="TextBox 13"/>
            <p:cNvSpPr txBox="1"/>
            <p:nvPr/>
          </p:nvSpPr>
          <p:spPr>
            <a:xfrm rot="16200000">
              <a:off x="4102994" y="3343903"/>
              <a:ext cx="2505223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Background</a:t>
              </a:r>
            </a:p>
          </p:txBody>
        </p:sp>
        <p:cxnSp>
          <p:nvCxnSpPr>
            <p:cNvPr id="54" name="Straight Arrow Connector 14"/>
            <p:cNvCxnSpPr/>
            <p:nvPr/>
          </p:nvCxnSpPr>
          <p:spPr bwMode="auto">
            <a:xfrm rot="16200000">
              <a:off x="2422894" y="5023533"/>
              <a:ext cx="467978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60" name="Straight Arrow Connector 14"/>
          <p:cNvCxnSpPr/>
          <p:nvPr/>
        </p:nvCxnSpPr>
        <p:spPr bwMode="auto">
          <a:xfrm>
            <a:off x="10701446" y="3126854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14"/>
          <p:cNvCxnSpPr/>
          <p:nvPr/>
        </p:nvCxnSpPr>
        <p:spPr bwMode="auto">
          <a:xfrm>
            <a:off x="10701446" y="3512718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4"/>
          <p:cNvCxnSpPr/>
          <p:nvPr/>
        </p:nvCxnSpPr>
        <p:spPr bwMode="auto">
          <a:xfrm>
            <a:off x="10701446" y="3840215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14"/>
          <p:cNvCxnSpPr/>
          <p:nvPr/>
        </p:nvCxnSpPr>
        <p:spPr bwMode="auto">
          <a:xfrm>
            <a:off x="10701446" y="4163721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1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21046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Change detection enables us to </a:t>
            </a:r>
            <a:r>
              <a:rPr lang="en-US" sz="2800" dirty="0">
                <a:solidFill>
                  <a:srgbClr val="FFFF00"/>
                </a:solidFill>
              </a:rPr>
              <a:t>understand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dynamics</a:t>
            </a:r>
            <a:r>
              <a:rPr lang="en-US" sz="2800" dirty="0"/>
              <a:t> of </a:t>
            </a:r>
            <a:r>
              <a:rPr lang="en-US" sz="2800" dirty="0" smtClean="0"/>
              <a:t>Earth</a:t>
            </a:r>
            <a:endParaRPr lang="en-US" sz="2800" dirty="0"/>
          </a:p>
        </p:txBody>
      </p:sp>
      <p:pic>
        <p:nvPicPr>
          <p:cNvPr id="3" name="Dubai Coastal 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62" y="2178994"/>
            <a:ext cx="6145885" cy="4260717"/>
          </a:xfrm>
          <a:prstGeom prst="rect">
            <a:avLst/>
          </a:prstGeom>
        </p:spPr>
      </p:pic>
      <p:pic>
        <p:nvPicPr>
          <p:cNvPr id="4" name="Saudi arabia farm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2163" y="2178993"/>
            <a:ext cx="5738098" cy="4260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86" y="1460768"/>
            <a:ext cx="6180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Dubai Coastal Expansion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5975" y="1460769"/>
            <a:ext cx="552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Saudi Arabia Irrigation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Conventional Method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4716" y="3221365"/>
            <a:ext cx="2145630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Pixel-to-pixel difference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0436" y="3221364"/>
            <a:ext cx="2297189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49" y="720608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Based on pixel-to-pixel difference followed by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5257" y="1163573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75619" y="1606537"/>
            <a:ext cx="2549007" cy="2134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1619" y="4570661"/>
            <a:ext cx="2532848" cy="20546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7" y="1627082"/>
            <a:ext cx="2530489" cy="2118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" y="4560613"/>
            <a:ext cx="2498767" cy="2057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661" y="1182273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660" y="4146667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cxnSp>
        <p:nvCxnSpPr>
          <p:cNvPr id="4" name="Straight Arrow Connector 3"/>
          <p:cNvCxnSpPr>
            <a:stCxn id="15" idx="3"/>
            <a:endCxn id="6" idx="1"/>
          </p:cNvCxnSpPr>
          <p:nvPr/>
        </p:nvCxnSpPr>
        <p:spPr>
          <a:xfrm>
            <a:off x="3115366" y="2686095"/>
            <a:ext cx="529350" cy="1209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3074386" y="3896014"/>
            <a:ext cx="570330" cy="1405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 flipV="1">
            <a:off x="5790346" y="3896013"/>
            <a:ext cx="5200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956199" y="1562363"/>
            <a:ext cx="3137787" cy="2647200"/>
            <a:chOff x="8914984" y="2146735"/>
            <a:chExt cx="3137787" cy="264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984" y="2146735"/>
              <a:ext cx="3137787" cy="2647200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0227314" y="3136955"/>
              <a:ext cx="513126" cy="66675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8607625" y="3557116"/>
            <a:ext cx="697149" cy="336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99" y="4431201"/>
            <a:ext cx="3136168" cy="24744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43158" y="409894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Truth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4159608" y="4988982"/>
            <a:ext cx="4448017" cy="1200329"/>
          </a:xfrm>
          <a:prstGeom prst="wedgeRectCallout">
            <a:avLst>
              <a:gd name="adj1" fmla="val 86298"/>
              <a:gd name="adj2" fmla="val -1903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endParaRPr lang="en-US" sz="3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Alarms!</a:t>
            </a:r>
          </a:p>
        </p:txBody>
      </p:sp>
      <p:sp>
        <p:nvSpPr>
          <p:cNvPr id="36" name="Oval 35"/>
          <p:cNvSpPr/>
          <p:nvPr/>
        </p:nvSpPr>
        <p:spPr>
          <a:xfrm>
            <a:off x="10268529" y="5373066"/>
            <a:ext cx="513126" cy="6667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23440" y="1809074"/>
            <a:ext cx="2204640" cy="4298337"/>
          </a:xfrm>
          <a:prstGeom prst="rect">
            <a:avLst/>
          </a:prstGeom>
          <a:solidFill>
            <a:schemeClr val="accent5">
              <a:lumMod val="40000"/>
              <a:lumOff val="60000"/>
              <a:alpha val="83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9302" y="1693946"/>
            <a:ext cx="2281926" cy="197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4610" y="4115764"/>
            <a:ext cx="2297904" cy="1986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2" y="1706382"/>
            <a:ext cx="2342896" cy="1976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2" y="4127947"/>
            <a:ext cx="2320176" cy="1949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418" y="2739203"/>
            <a:ext cx="2587583" cy="2290426"/>
          </a:xfrm>
          <a:prstGeom prst="rect">
            <a:avLst/>
          </a:prstGeom>
        </p:spPr>
      </p:pic>
      <p:sp>
        <p:nvSpPr>
          <p:cNvPr id="11" name="Trapezoid 10"/>
          <p:cNvSpPr/>
          <p:nvPr/>
        </p:nvSpPr>
        <p:spPr>
          <a:xfrm rot="5400000">
            <a:off x="3591306" y="1917943"/>
            <a:ext cx="1494264" cy="1739591"/>
          </a:xfrm>
          <a:prstGeom prst="trapezoid">
            <a:avLst>
              <a:gd name="adj" fmla="val 3470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rapezoid 11"/>
          <p:cNvSpPr/>
          <p:nvPr/>
        </p:nvSpPr>
        <p:spPr>
          <a:xfrm rot="5400000">
            <a:off x="3591306" y="4304599"/>
            <a:ext cx="1494264" cy="1739591"/>
          </a:xfrm>
          <a:prstGeom prst="trapezoid">
            <a:avLst>
              <a:gd name="adj" fmla="val 33955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39105" y="3395924"/>
            <a:ext cx="1724298" cy="9883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00690" y="3391775"/>
            <a:ext cx="1483112" cy="9883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Difference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9907" y="2542407"/>
            <a:ext cx="11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6495" y="4907859"/>
            <a:ext cx="11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4338438" y="3275609"/>
            <a:ext cx="0" cy="140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26619" y="3692302"/>
            <a:ext cx="114402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Share Weights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66384" y="1330656"/>
            <a:ext cx="367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Siamese Network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" y="747446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Transform the images into features and compute </a:t>
            </a:r>
            <a:r>
              <a:rPr lang="en-US" dirty="0" smtClean="0"/>
              <a:t>difference </a:t>
            </a:r>
            <a:r>
              <a:rPr lang="en-US" dirty="0"/>
              <a:t>between features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63918" y="6199050"/>
            <a:ext cx="1202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Sharma et al.,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Very high resolution SAR change detection with Siamese Networks, The 66th Academic Conference of the Remote Sensing Society of Japan, 2019.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7872" y="1321655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3156" y="3727856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2731228" y="2682330"/>
            <a:ext cx="7374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727835" y="5247409"/>
            <a:ext cx="7374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1"/>
          </p:cNvCxnSpPr>
          <p:nvPr/>
        </p:nvCxnSpPr>
        <p:spPr>
          <a:xfrm>
            <a:off x="5221279" y="2739203"/>
            <a:ext cx="579411" cy="114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0"/>
            <a:endCxn id="14" idx="1"/>
          </p:cNvCxnSpPr>
          <p:nvPr/>
        </p:nvCxnSpPr>
        <p:spPr>
          <a:xfrm flipV="1">
            <a:off x="5208234" y="3885967"/>
            <a:ext cx="592456" cy="128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1"/>
          </p:cNvCxnSpPr>
          <p:nvPr/>
        </p:nvCxnSpPr>
        <p:spPr>
          <a:xfrm>
            <a:off x="7283802" y="3885968"/>
            <a:ext cx="355303" cy="4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363403" y="3825929"/>
            <a:ext cx="5082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962587" y="227753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</a:p>
        </p:txBody>
      </p:sp>
    </p:spTree>
    <p:extLst>
      <p:ext uri="{BB962C8B-B14F-4D97-AF65-F5344CB8AC3E}">
        <p14:creationId xmlns:p14="http://schemas.microsoft.com/office/powerpoint/2010/main" val="349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0" y="45361"/>
            <a:ext cx="9097491" cy="501962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Proposed Method</a:t>
            </a:r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570509" y="1039004"/>
            <a:ext cx="9567362" cy="5221015"/>
            <a:chOff x="46509" y="900341"/>
            <a:chExt cx="9567362" cy="5378983"/>
          </a:xfrm>
        </p:grpSpPr>
        <p:sp>
          <p:nvSpPr>
            <p:cNvPr id="102" name="Rectangle 101"/>
            <p:cNvSpPr/>
            <p:nvPr/>
          </p:nvSpPr>
          <p:spPr>
            <a:xfrm>
              <a:off x="3528612" y="1444238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6509" y="964666"/>
              <a:ext cx="9024039" cy="5314658"/>
              <a:chOff x="46509" y="964666"/>
              <a:chExt cx="9024039" cy="5314658"/>
            </a:xfrm>
          </p:grpSpPr>
          <p:sp>
            <p:nvSpPr>
              <p:cNvPr id="123" name="Rounded Rectangle 122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>
                  <a:latin typeface="+mj-ea"/>
                  <a:ea typeface="+mj-ea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6509" y="964666"/>
                <a:ext cx="8982295" cy="5314658"/>
                <a:chOff x="-346485" y="2988637"/>
                <a:chExt cx="8982295" cy="5314658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-346485" y="3303769"/>
                  <a:ext cx="8982295" cy="4999526"/>
                  <a:chOff x="292851" y="3450590"/>
                  <a:chExt cx="8982295" cy="4999526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8084" y="529468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851" y="5305021"/>
                    <a:ext cx="1547845" cy="1468285"/>
                  </a:xfrm>
                  <a:prstGeom prst="rect">
                    <a:avLst/>
                  </a:prstGeom>
                </p:spPr>
              </p:pic>
              <p:sp>
                <p:nvSpPr>
                  <p:cNvPr id="67" name="Rectangle 66"/>
                  <p:cNvSpPr/>
                  <p:nvPr/>
                </p:nvSpPr>
                <p:spPr>
                  <a:xfrm>
                    <a:off x="308084" y="3450590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441" y="3461499"/>
                    <a:ext cx="1547845" cy="1487821"/>
                  </a:xfrm>
                  <a:prstGeom prst="rect">
                    <a:avLst/>
                  </a:prstGeom>
                </p:spPr>
              </p:pic>
              <p:sp>
                <p:nvSpPr>
                  <p:cNvPr id="69" name="Rectangle 68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86952" y="6744718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/>
                  <p:cNvSpPr/>
                  <p:nvPr/>
                </p:nvSpPr>
                <p:spPr>
                  <a:xfrm>
                    <a:off x="2436346" y="4617720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</a:t>
                    </a:r>
                    <a:r>
                      <a:rPr lang="en-US" sz="1200" dirty="0"/>
                      <a:t>ool</a:t>
                    </a:r>
                    <a:endParaRPr lang="en-US" sz="1200" dirty="0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  <a:endParaRPr lang="en-US" sz="1200" dirty="0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6812699" y="4590501"/>
                    <a:ext cx="1610721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  <a:endPara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6" name="Straight Arrow Connector 85"/>
                  <p:cNvCxnSpPr>
                    <a:stCxn id="88" idx="2"/>
                    <a:endCxn id="89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3940883" y="4819017"/>
                    <a:ext cx="1951674" cy="31708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  <a:endPara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0" name="Elbow Connector 89"/>
                  <p:cNvCxnSpPr>
                    <a:stCxn id="67" idx="3"/>
                    <a:endCxn id="71" idx="1"/>
                  </p:cNvCxnSpPr>
                  <p:nvPr/>
                </p:nvCxnSpPr>
                <p:spPr>
                  <a:xfrm>
                    <a:off x="1855929" y="4199955"/>
                    <a:ext cx="580417" cy="822797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Elbow Connector 90"/>
                  <p:cNvCxnSpPr>
                    <a:stCxn id="66" idx="3"/>
                    <a:endCxn id="71" idx="1"/>
                  </p:cNvCxnSpPr>
                  <p:nvPr/>
                </p:nvCxnSpPr>
                <p:spPr>
                  <a:xfrm flipV="1">
                    <a:off x="1840696" y="5022752"/>
                    <a:ext cx="595650" cy="101641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Elbow Connector 91"/>
                  <p:cNvCxnSpPr>
                    <a:stCxn id="71" idx="3"/>
                    <a:endCxn id="72" idx="1"/>
                  </p:cNvCxnSpPr>
                  <p:nvPr/>
                </p:nvCxnSpPr>
                <p:spPr>
                  <a:xfrm flipV="1">
                    <a:off x="3670138" y="4121150"/>
                    <a:ext cx="376281" cy="90160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Elbow Connector 92"/>
                  <p:cNvCxnSpPr>
                    <a:stCxn id="71" idx="3"/>
                    <a:endCxn id="78" idx="1"/>
                  </p:cNvCxnSpPr>
                  <p:nvPr/>
                </p:nvCxnSpPr>
                <p:spPr>
                  <a:xfrm>
                    <a:off x="3670138" y="5022752"/>
                    <a:ext cx="376281" cy="75467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Elbow Connector 93"/>
                  <p:cNvCxnSpPr>
                    <a:stCxn id="77" idx="3"/>
                    <a:endCxn id="84" idx="1"/>
                  </p:cNvCxnSpPr>
                  <p:nvPr/>
                </p:nvCxnSpPr>
                <p:spPr>
                  <a:xfrm>
                    <a:off x="5768539" y="4121150"/>
                    <a:ext cx="1044160" cy="881004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Elbow Connector 94"/>
                  <p:cNvCxnSpPr>
                    <a:stCxn id="83" idx="3"/>
                    <a:endCxn id="84" idx="1"/>
                  </p:cNvCxnSpPr>
                  <p:nvPr/>
                </p:nvCxnSpPr>
                <p:spPr>
                  <a:xfrm flipV="1">
                    <a:off x="5768539" y="5002154"/>
                    <a:ext cx="1044160" cy="775271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Rectangle 97"/>
                      <p:cNvSpPr/>
                      <p:nvPr/>
                    </p:nvSpPr>
                    <p:spPr>
                      <a:xfrm>
                        <a:off x="3311387" y="390317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5" name="Rectangle 1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Rectangle 98"/>
                      <p:cNvSpPr/>
                      <p:nvPr/>
                    </p:nvSpPr>
                    <p:spPr>
                      <a:xfrm>
                        <a:off x="3319640" y="556921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6" name="Rectangle 1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Rectangle 99"/>
                      <p:cNvSpPr/>
                      <p:nvPr/>
                    </p:nvSpPr>
                    <p:spPr>
                      <a:xfrm>
                        <a:off x="6070095" y="3751818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0" name="Rectangle 9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70095" y="3751818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6019889" y="5751257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1" name="Rectangle 1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7051735" y="6336124"/>
                  <a:ext cx="1523937" cy="3805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-240201" y="2988637"/>
                      <a:ext cx="1674481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a14:m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Rectangle 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40201" y="2988637"/>
                      <a:ext cx="1674481" cy="369332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2909" t="-9836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-252949" y="4819631"/>
                      <a:ext cx="1666447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oMath>
                      </a14:m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4" name="Rectangle 6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52949" y="4819631"/>
                      <a:ext cx="1666447" cy="369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2920"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3" name="Rectangle 102"/>
            <p:cNvSpPr/>
            <p:nvPr/>
          </p:nvSpPr>
          <p:spPr>
            <a:xfrm>
              <a:off x="2603684" y="1037709"/>
              <a:ext cx="2262317" cy="380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Siamese Network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07256" y="5140122"/>
              <a:ext cx="1154433" cy="66284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Siamese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5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71" idx="2"/>
              <a:endCxn id="104" idx="0"/>
            </p:cNvCxnSpPr>
            <p:nvPr/>
          </p:nvCxnSpPr>
          <p:spPr bwMode="auto">
            <a:xfrm flipH="1">
              <a:off x="2784473" y="3256992"/>
              <a:ext cx="22427" cy="18831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84" idx="0"/>
              <a:endCxn id="102" idx="0"/>
            </p:cNvCxnSpPr>
            <p:nvPr/>
          </p:nvCxnSpPr>
          <p:spPr bwMode="auto">
            <a:xfrm rot="16200000" flipV="1">
              <a:off x="5514567" y="562559"/>
              <a:ext cx="975471" cy="2738830"/>
            </a:xfrm>
            <a:prstGeom prst="bentConnector3">
              <a:avLst>
                <a:gd name="adj1" fmla="val 124144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7622951" y="900341"/>
              <a:ext cx="1990920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506817" y="3932820"/>
              <a:ext cx="143280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TESTING</a:t>
              </a:r>
              <a:endParaRPr lang="en-US" b="1" dirty="0">
                <a:solidFill>
                  <a:schemeClr val="accent3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102" idx="2"/>
            </p:cNvCxnSpPr>
            <p:nvPr/>
          </p:nvCxnSpPr>
          <p:spPr bwMode="auto">
            <a:xfrm flipH="1">
              <a:off x="3023398" y="4085778"/>
              <a:ext cx="1609490" cy="99630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6" name="TextBox 105"/>
            <p:cNvSpPr txBox="1"/>
            <p:nvPr/>
          </p:nvSpPr>
          <p:spPr>
            <a:xfrm>
              <a:off x="8438310" y="2667293"/>
              <a:ext cx="111766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 true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7" name="Straight Arrow Connector 106"/>
            <p:cNvCxnSpPr>
              <a:stCxn id="106" idx="1"/>
            </p:cNvCxnSpPr>
            <p:nvPr/>
          </p:nvCxnSpPr>
          <p:spPr bwMode="auto">
            <a:xfrm flipH="1" flipV="1">
              <a:off x="8178360" y="2851959"/>
              <a:ext cx="259950" cy="558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" name="Rectangle 7"/>
          <p:cNvSpPr/>
          <p:nvPr/>
        </p:nvSpPr>
        <p:spPr>
          <a:xfrm>
            <a:off x="-19287" y="6226305"/>
            <a:ext cx="12211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Sharma et al.,</a:t>
            </a:r>
            <a:r>
              <a:rPr lang="en-US" dirty="0">
                <a:latin typeface="-apple-system"/>
              </a:rPr>
              <a:t> Very high resolution SAR change detection with Siamese Networks, The 66th Academic Conference of the Remote Sensing Society of Japan, 2019.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" y="659894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Transform the images into features and compute </a:t>
            </a:r>
            <a:r>
              <a:rPr lang="en-US" dirty="0" smtClean="0"/>
              <a:t>difference </a:t>
            </a:r>
            <a:r>
              <a:rPr lang="en-US" dirty="0"/>
              <a:t>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0708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295275" y="4404272"/>
            <a:ext cx="2199059" cy="751995"/>
            <a:chOff x="5193665" y="2869274"/>
            <a:chExt cx="3400763" cy="1255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65" y="2997746"/>
              <a:ext cx="1521360" cy="1126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15" y="2869274"/>
              <a:ext cx="1437813" cy="1133940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 bwMode="auto">
          <a:xfrm>
            <a:off x="169767" y="5174470"/>
            <a:ext cx="8596549" cy="8890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50" y="1374969"/>
            <a:ext cx="943949" cy="890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 : Parking </a:t>
            </a:r>
            <a:r>
              <a:rPr lang="en-US" dirty="0"/>
              <a:t>Lot </a:t>
            </a:r>
            <a:r>
              <a:rPr lang="en-US" dirty="0" smtClean="0"/>
              <a:t>Monitoring</a:t>
            </a:r>
            <a:endParaRPr lang="en-US" b="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322969" y="1318028"/>
            <a:ext cx="7265436" cy="1364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010670" y="118155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057156" y="118155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095196" y="1195201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705480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802023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69767" y="1718709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766" y="2609353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767" y="36162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910" y="453580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765" y="53960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3636" y="1425826"/>
            <a:ext cx="2114155" cy="903584"/>
            <a:chOff x="1244921" y="1378233"/>
            <a:chExt cx="3290926" cy="11068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21" y="1378233"/>
              <a:ext cx="1469367" cy="10910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32" y="1434346"/>
              <a:ext cx="1396515" cy="105074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13376" y="2413762"/>
            <a:ext cx="2250713" cy="1028191"/>
            <a:chOff x="5106843" y="1525999"/>
            <a:chExt cx="3324547" cy="10780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1525999"/>
              <a:ext cx="1447757" cy="10780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768" y="1551509"/>
              <a:ext cx="1409622" cy="1052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155843" y="3506218"/>
            <a:ext cx="2313499" cy="821304"/>
            <a:chOff x="927739" y="3026733"/>
            <a:chExt cx="3582656" cy="12113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9" y="3026733"/>
              <a:ext cx="1595860" cy="11975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564" y="3046965"/>
              <a:ext cx="1703831" cy="119115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25611" y="5228334"/>
            <a:ext cx="2112121" cy="824623"/>
            <a:chOff x="2759815" y="4581998"/>
            <a:chExt cx="4443111" cy="172391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5" y="4581998"/>
              <a:ext cx="2016697" cy="17239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506" y="4629834"/>
              <a:ext cx="1937420" cy="161861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805631" y="8530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</a:t>
            </a:r>
            <a:endParaRPr lang="en-US" sz="2200" dirty="0"/>
          </a:p>
        </p:txBody>
      </p:sp>
      <p:sp>
        <p:nvSpPr>
          <p:cNvPr id="34" name="TextBox 33"/>
          <p:cNvSpPr txBox="1"/>
          <p:nvPr/>
        </p:nvSpPr>
        <p:spPr>
          <a:xfrm>
            <a:off x="2816487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t2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3892859" y="8528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t3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70528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t9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7735489" y="833070"/>
            <a:ext cx="85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t10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25612" y="6164910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44" y="2346863"/>
            <a:ext cx="980129" cy="1028191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3454707"/>
            <a:ext cx="1030527" cy="8119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49" y="4411680"/>
            <a:ext cx="983767" cy="675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61" y="5216598"/>
            <a:ext cx="958677" cy="8246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094800" y="6174222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28612" y="6163346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9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4605" y="623789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91845" y="139295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52805" y="241375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52805" y="342994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91845" y="4446141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52805" y="5272930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154505" y="316599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7866303" y="5866460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7417687" y="5887940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2015743" y="5945812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2572096" y="5919656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3773544" y="5896735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3310759" y="5905439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7627690" y="5138021"/>
            <a:ext cx="96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89586" y="4887253"/>
            <a:ext cx="28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images are copyrighted to DLR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sz="quarter" idx="10"/>
          </p:nvPr>
        </p:nvSpPr>
        <p:spPr>
          <a:xfrm>
            <a:off x="8824789" y="601623"/>
            <a:ext cx="3314654" cy="5992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Specifications</a:t>
            </a:r>
          </a:p>
          <a:p>
            <a:pPr lvl="1"/>
            <a:r>
              <a:rPr lang="en-US" dirty="0" err="1" smtClean="0"/>
              <a:t>TerraSAR</a:t>
            </a:r>
            <a:r>
              <a:rPr lang="en-US" dirty="0" smtClean="0"/>
              <a:t>-X satellite</a:t>
            </a:r>
          </a:p>
          <a:p>
            <a:pPr lvl="1"/>
            <a:r>
              <a:rPr lang="en-US" dirty="0" smtClean="0"/>
              <a:t>1m resolution</a:t>
            </a:r>
          </a:p>
          <a:p>
            <a:r>
              <a:rPr lang="en-US" b="1" dirty="0" smtClean="0"/>
              <a:t>Baselines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PCA-K [1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SAE-K </a:t>
            </a:r>
            <a:r>
              <a:rPr lang="en-US" dirty="0"/>
              <a:t>[2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b="1" dirty="0" smtClean="0"/>
              <a:t>Evaluation Metrics </a:t>
            </a:r>
          </a:p>
          <a:p>
            <a:pPr lvl="1"/>
            <a:r>
              <a:rPr lang="en-US" b="1" dirty="0" smtClean="0"/>
              <a:t> </a:t>
            </a:r>
            <a:r>
              <a:rPr lang="en-US" dirty="0" smtClean="0"/>
              <a:t>f-measure</a:t>
            </a:r>
          </a:p>
          <a:p>
            <a:pPr lvl="1"/>
            <a:r>
              <a:rPr lang="en-US" dirty="0" smtClean="0"/>
              <a:t> Change Maps</a:t>
            </a:r>
          </a:p>
          <a:p>
            <a:pPr marL="179992" lvl="1" indent="0">
              <a:buNone/>
            </a:pPr>
            <a:endParaRPr lang="en-US" dirty="0" smtClean="0"/>
          </a:p>
          <a:p>
            <a:pPr marL="179992" lvl="1" indent="0">
              <a:buNone/>
            </a:pPr>
            <a:endParaRPr lang="en-US" dirty="0"/>
          </a:p>
          <a:p>
            <a:pPr marL="179992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000" dirty="0"/>
              <a:t>[1]</a:t>
            </a:r>
            <a:r>
              <a:rPr lang="en-US" altLang="en-US" sz="1000" dirty="0"/>
              <a:t> T. Celik: Unsupervised change detection in satellite images using principal component analysis and k-means clustering, IEEE Geoscience and Remote Sensing Letters, vol. 6, no. 4, pp. 772-776, 2009. </a:t>
            </a:r>
          </a:p>
          <a:p>
            <a:pPr marL="0" indent="0">
              <a:buNone/>
            </a:pPr>
            <a:r>
              <a:rPr lang="en-US" sz="1000" dirty="0"/>
              <a:t>[2] </a:t>
            </a:r>
            <a:r>
              <a:rPr lang="en-US" altLang="en-US" sz="1000" dirty="0"/>
              <a:t>M. Gong., H. Yang, and P. Zhang: Feature learning and change feature classification based on deep learning for ternary change detection in SAR images, ISPRS Journal of Photogr. and Remote Sensing, no.129, pp.212-225, 2017. 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135732" y="762427"/>
            <a:ext cx="151676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Result [1/2] : </a:t>
            </a:r>
            <a:r>
              <a:rPr lang="en-US" b="0" dirty="0"/>
              <a:t>f</a:t>
            </a:r>
            <a:r>
              <a:rPr lang="en-US" b="0" dirty="0" smtClean="0"/>
              <a:t>-measure</a:t>
            </a:r>
            <a:endParaRPr lang="en-US" b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412819" y="1369125"/>
          <a:ext cx="9365064" cy="5825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improves f-measure by 15% over baselines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260747" y="4464159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196519" y="2639081"/>
            <a:ext cx="0" cy="182507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685991" y="3216569"/>
            <a:ext cx="135432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+0.25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9426055" y="1909907"/>
            <a:ext cx="109611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538215" y="2185610"/>
            <a:ext cx="1983952" cy="2350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10321047" y="1880723"/>
            <a:ext cx="3082" cy="38271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0522167" y="1830958"/>
            <a:ext cx="129659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0.04</a:t>
            </a:r>
            <a:endParaRPr lang="en-US" sz="24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376602" y="2639081"/>
            <a:ext cx="1239475" cy="661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89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86917" y="1451168"/>
            <a:ext cx="10942009" cy="2928003"/>
            <a:chOff x="4087079" y="517273"/>
            <a:chExt cx="7997742" cy="2041248"/>
          </a:xfrm>
        </p:grpSpPr>
        <p:grpSp>
          <p:nvGrpSpPr>
            <p:cNvPr id="7" name="Group 6"/>
            <p:cNvGrpSpPr/>
            <p:nvPr/>
          </p:nvGrpSpPr>
          <p:grpSpPr>
            <a:xfrm>
              <a:off x="4087079" y="753568"/>
              <a:ext cx="7548954" cy="1804953"/>
              <a:chOff x="4087079" y="753568"/>
              <a:chExt cx="7548954" cy="18049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87079" y="753568"/>
                <a:ext cx="7548954" cy="1804953"/>
                <a:chOff x="3323508" y="762994"/>
                <a:chExt cx="7548954" cy="1804953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2613" y="764741"/>
                  <a:ext cx="1999849" cy="175737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8236" y="762994"/>
                  <a:ext cx="1856656" cy="17781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724" y="777165"/>
                  <a:ext cx="1795870" cy="1786509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508" y="777165"/>
                  <a:ext cx="1829961" cy="17907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 flipH="1">
                <a:off x="10728850" y="1037969"/>
                <a:ext cx="110168" cy="11254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H="1" flipV="1">
                <a:off x="10876973" y="1720496"/>
                <a:ext cx="364962" cy="14948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08359" y="523383"/>
              <a:ext cx="177529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smtClean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Ground Truth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7507" y="550244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PCA-K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9684" y="540329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SAE-K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1862" y="517273"/>
              <a:ext cx="18629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Proposed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6917" y="4283447"/>
            <a:ext cx="10358156" cy="2486772"/>
            <a:chOff x="3760387" y="3038957"/>
            <a:chExt cx="7957341" cy="1777253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038957"/>
              <a:ext cx="7940281" cy="1777252"/>
              <a:chOff x="3602790" y="3300041"/>
              <a:chExt cx="7940281" cy="177725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9"/>
                <a:ext cx="7884500" cy="1648311"/>
                <a:chOff x="3602790" y="349234"/>
                <a:chExt cx="7884500" cy="16483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2790" y="349234"/>
                  <a:ext cx="1668870" cy="1648311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083" y="3320908"/>
                <a:ext cx="1903076" cy="175638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0328" y="3320907"/>
                <a:ext cx="1951605" cy="175638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245" y="3300041"/>
                <a:ext cx="2063826" cy="177725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10466421" y="4569986"/>
                <a:ext cx="144881" cy="12649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87" y="3038957"/>
              <a:ext cx="1963764" cy="177725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produces </a:t>
            </a:r>
            <a:r>
              <a:rPr lang="en-US" sz="2800" dirty="0"/>
              <a:t>visually better change maps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10567483" y="5634936"/>
            <a:ext cx="187051" cy="176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980" y="2603719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5038063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Current Work: Improving Proposed </a:t>
            </a:r>
            <a:r>
              <a:rPr lang="en-US" b="0" dirty="0" smtClean="0"/>
              <a:t>Network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-87549" y="5694309"/>
            <a:ext cx="12636230" cy="6578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Question: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we improve the detection of foreground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Feasible solution: Use additional information about foreground and background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177" lvl="1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332" r="-128"/>
          <a:stretch/>
        </p:blipFill>
        <p:spPr>
          <a:xfrm>
            <a:off x="4093456" y="1508986"/>
            <a:ext cx="4004114" cy="3348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0599" y="4920846"/>
            <a:ext cx="384052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Legend: 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TP,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TN, 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FN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617" y="1273762"/>
            <a:ext cx="38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Colorized Change Map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14483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False Negatives show </a:t>
            </a:r>
            <a:r>
              <a:rPr lang="en-US" dirty="0"/>
              <a:t>that many foreground </a:t>
            </a:r>
            <a:r>
              <a:rPr lang="en-US" dirty="0"/>
              <a:t>areas are undetected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510" y="115200"/>
            <a:ext cx="9097491" cy="501962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Proposed </a:t>
            </a:r>
            <a:r>
              <a:rPr lang="en-US" b="0" dirty="0" smtClean="0"/>
              <a:t>Method </a:t>
            </a:r>
            <a:r>
              <a:rPr lang="en-US" b="0" dirty="0"/>
              <a:t>: Multitask </a:t>
            </a:r>
            <a:r>
              <a:rPr lang="en-US" b="0" dirty="0" smtClean="0"/>
              <a:t>Siamese Network</a:t>
            </a:r>
            <a:endParaRPr lang="en-US" b="0" dirty="0"/>
          </a:p>
        </p:txBody>
      </p:sp>
      <p:sp>
        <p:nvSpPr>
          <p:cNvPr id="96" name="Rectangle 95"/>
          <p:cNvSpPr/>
          <p:nvPr/>
        </p:nvSpPr>
        <p:spPr>
          <a:xfrm>
            <a:off x="8024713" y="1594886"/>
            <a:ext cx="1058621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048116" y="3547029"/>
            <a:ext cx="1046265" cy="82063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385844" y="2601421"/>
            <a:ext cx="1130605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Loss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0" y="701673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Add classification task as a support to change detection task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594291" y="1171258"/>
            <a:ext cx="9629540" cy="5276338"/>
            <a:chOff x="46509" y="843344"/>
            <a:chExt cx="9629540" cy="5435980"/>
          </a:xfrm>
        </p:grpSpPr>
        <p:sp>
          <p:nvSpPr>
            <p:cNvPr id="119" name="Rectangle 118"/>
            <p:cNvSpPr/>
            <p:nvPr/>
          </p:nvSpPr>
          <p:spPr>
            <a:xfrm>
              <a:off x="3528612" y="1444238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6509" y="964666"/>
              <a:ext cx="9024039" cy="5314658"/>
              <a:chOff x="46509" y="964666"/>
              <a:chExt cx="9024039" cy="5314658"/>
            </a:xfrm>
          </p:grpSpPr>
          <p:sp>
            <p:nvSpPr>
              <p:cNvPr id="136" name="Rounded Rectangle 135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>
                  <a:latin typeface="+mj-ea"/>
                  <a:ea typeface="+mj-ea"/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46509" y="964666"/>
                <a:ext cx="8982295" cy="5314658"/>
                <a:chOff x="-346485" y="2988637"/>
                <a:chExt cx="8982295" cy="5314658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-346485" y="3303769"/>
                  <a:ext cx="8982295" cy="4999526"/>
                  <a:chOff x="292851" y="3450590"/>
                  <a:chExt cx="8982295" cy="4999526"/>
                </a:xfrm>
              </p:grpSpPr>
              <p:sp>
                <p:nvSpPr>
                  <p:cNvPr id="142" name="Rectangle 141"/>
                  <p:cNvSpPr/>
                  <p:nvPr/>
                </p:nvSpPr>
                <p:spPr>
                  <a:xfrm>
                    <a:off x="308084" y="529468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3" name="Picture 14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851" y="5305021"/>
                    <a:ext cx="1547845" cy="1468285"/>
                  </a:xfrm>
                  <a:prstGeom prst="rect">
                    <a:avLst/>
                  </a:prstGeom>
                </p:spPr>
              </p:pic>
              <p:sp>
                <p:nvSpPr>
                  <p:cNvPr id="144" name="Rectangle 143"/>
                  <p:cNvSpPr/>
                  <p:nvPr/>
                </p:nvSpPr>
                <p:spPr>
                  <a:xfrm>
                    <a:off x="308084" y="3450590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441" y="3461499"/>
                    <a:ext cx="1547845" cy="1487821"/>
                  </a:xfrm>
                  <a:prstGeom prst="rect">
                    <a:avLst/>
                  </a:prstGeom>
                </p:spPr>
              </p:pic>
              <p:sp>
                <p:nvSpPr>
                  <p:cNvPr id="146" name="Rectangle 145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7" name="Picture 14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86952" y="6744718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148" name="Rectangle 147"/>
                  <p:cNvSpPr/>
                  <p:nvPr/>
                </p:nvSpPr>
                <p:spPr>
                  <a:xfrm>
                    <a:off x="2436346" y="4617720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</a:t>
                    </a:r>
                    <a:r>
                      <a:rPr lang="en-US" sz="1200" dirty="0"/>
                      <a:t>ool</a:t>
                    </a:r>
                    <a:endParaRPr lang="en-US" sz="1200" dirty="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  <a:endParaRPr lang="en-US" sz="1200" dirty="0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  <a:endParaRPr lang="en-US" sz="1200" dirty="0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  <a:endParaRPr lang="en-US" sz="1200" dirty="0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6725299" y="4491837"/>
                    <a:ext cx="1144138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  <a:endPara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63" name="Straight Arrow Connector 162"/>
                  <p:cNvCxnSpPr>
                    <a:stCxn id="165" idx="2"/>
                    <a:endCxn id="166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3940883" y="4819017"/>
                    <a:ext cx="1951674" cy="31708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  <a:endPara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7" name="Elbow Connector 166"/>
                  <p:cNvCxnSpPr>
                    <a:stCxn id="144" idx="3"/>
                    <a:endCxn id="148" idx="1"/>
                  </p:cNvCxnSpPr>
                  <p:nvPr/>
                </p:nvCxnSpPr>
                <p:spPr>
                  <a:xfrm>
                    <a:off x="1855929" y="4199955"/>
                    <a:ext cx="580417" cy="822797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Elbow Connector 167"/>
                  <p:cNvCxnSpPr>
                    <a:stCxn id="143" idx="3"/>
                    <a:endCxn id="148" idx="1"/>
                  </p:cNvCxnSpPr>
                  <p:nvPr/>
                </p:nvCxnSpPr>
                <p:spPr>
                  <a:xfrm flipV="1">
                    <a:off x="1840696" y="5022752"/>
                    <a:ext cx="595650" cy="101641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Elbow Connector 168"/>
                  <p:cNvCxnSpPr>
                    <a:stCxn id="148" idx="3"/>
                    <a:endCxn id="149" idx="1"/>
                  </p:cNvCxnSpPr>
                  <p:nvPr/>
                </p:nvCxnSpPr>
                <p:spPr>
                  <a:xfrm flipV="1">
                    <a:off x="3670138" y="4121150"/>
                    <a:ext cx="376281" cy="90160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Elbow Connector 169"/>
                  <p:cNvCxnSpPr>
                    <a:stCxn id="148" idx="3"/>
                    <a:endCxn id="155" idx="1"/>
                  </p:cNvCxnSpPr>
                  <p:nvPr/>
                </p:nvCxnSpPr>
                <p:spPr>
                  <a:xfrm>
                    <a:off x="3670138" y="5022752"/>
                    <a:ext cx="376281" cy="75467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Elbow Connector 170"/>
                  <p:cNvCxnSpPr>
                    <a:stCxn id="154" idx="3"/>
                    <a:endCxn id="161" idx="1"/>
                  </p:cNvCxnSpPr>
                  <p:nvPr/>
                </p:nvCxnSpPr>
                <p:spPr>
                  <a:xfrm>
                    <a:off x="5768539" y="4121150"/>
                    <a:ext cx="956760" cy="782340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Elbow Connector 171"/>
                  <p:cNvCxnSpPr>
                    <a:stCxn id="160" idx="3"/>
                    <a:endCxn id="161" idx="1"/>
                  </p:cNvCxnSpPr>
                  <p:nvPr/>
                </p:nvCxnSpPr>
                <p:spPr>
                  <a:xfrm flipV="1">
                    <a:off x="5768539" y="4903490"/>
                    <a:ext cx="956760" cy="873935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Arrow Connector 172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311387" y="390317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5" name="Rectangle 1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319640" y="556921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6" name="Rectangle 1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6037010" y="3740988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76" name="Rectangle 17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37010" y="3740988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186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6019889" y="5751257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1" name="Rectangle 1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9" name="Rectangle 138"/>
                <p:cNvSpPr/>
                <p:nvPr/>
              </p:nvSpPr>
              <p:spPr>
                <a:xfrm>
                  <a:off x="7051735" y="6336124"/>
                  <a:ext cx="1523937" cy="3805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-240201" y="2988637"/>
                      <a:ext cx="1674481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a14:m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Rectangle 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40201" y="2988637"/>
                      <a:ext cx="1674481" cy="369332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2909" t="-9836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-252949" y="4819631"/>
                      <a:ext cx="1666447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oMath>
                      </a14:m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4" name="Rectangle 6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52949" y="4819631"/>
                      <a:ext cx="1666447" cy="369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2920"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21" name="Rectangle 120"/>
            <p:cNvSpPr/>
            <p:nvPr/>
          </p:nvSpPr>
          <p:spPr>
            <a:xfrm>
              <a:off x="2603684" y="1037709"/>
              <a:ext cx="2262317" cy="380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Siamese Network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207256" y="5140122"/>
              <a:ext cx="1154433" cy="86095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Multitask Siamese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62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48" idx="2"/>
              <a:endCxn id="122" idx="0"/>
            </p:cNvCxnSpPr>
            <p:nvPr/>
          </p:nvCxnSpPr>
          <p:spPr bwMode="auto">
            <a:xfrm flipH="1">
              <a:off x="2784473" y="3256991"/>
              <a:ext cx="22427" cy="18831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07" idx="0"/>
              <a:endCxn id="119" idx="0"/>
            </p:cNvCxnSpPr>
            <p:nvPr/>
          </p:nvCxnSpPr>
          <p:spPr bwMode="auto">
            <a:xfrm rot="16200000" flipV="1">
              <a:off x="6081857" y="-4730"/>
              <a:ext cx="872539" cy="3770476"/>
            </a:xfrm>
            <a:prstGeom prst="bentConnector3">
              <a:avLst>
                <a:gd name="adj1" fmla="val 126992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685129" y="843344"/>
              <a:ext cx="1990920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42562" y="3875954"/>
              <a:ext cx="143280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TESTING</a:t>
              </a:r>
              <a:endParaRPr lang="en-US" b="1" dirty="0">
                <a:solidFill>
                  <a:schemeClr val="accent3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3" name="Straight Arrow Connector 132"/>
            <p:cNvCxnSpPr>
              <a:stCxn id="119" idx="2"/>
            </p:cNvCxnSpPr>
            <p:nvPr/>
          </p:nvCxnSpPr>
          <p:spPr bwMode="auto">
            <a:xfrm flipH="1">
              <a:off x="3023398" y="4085778"/>
              <a:ext cx="1609490" cy="99630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1" name="Straight Arrow Connector 10"/>
          <p:cNvCxnSpPr/>
          <p:nvPr/>
        </p:nvCxnSpPr>
        <p:spPr bwMode="auto">
          <a:xfrm>
            <a:off x="7490378" y="2245761"/>
            <a:ext cx="53433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Arrow Connector 177"/>
          <p:cNvCxnSpPr/>
          <p:nvPr/>
        </p:nvCxnSpPr>
        <p:spPr bwMode="auto">
          <a:xfrm>
            <a:off x="7547128" y="3859231"/>
            <a:ext cx="53433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9" name="Straight Arrow Connector 178"/>
          <p:cNvCxnSpPr/>
          <p:nvPr/>
        </p:nvCxnSpPr>
        <p:spPr bwMode="auto">
          <a:xfrm flipV="1">
            <a:off x="9083334" y="3444894"/>
            <a:ext cx="440649" cy="3756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0" name="Straight Arrow Connector 179"/>
          <p:cNvCxnSpPr/>
          <p:nvPr/>
        </p:nvCxnSpPr>
        <p:spPr bwMode="auto">
          <a:xfrm>
            <a:off x="9078208" y="2047425"/>
            <a:ext cx="445775" cy="53804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Arrow Connector 180"/>
          <p:cNvCxnSpPr>
            <a:stCxn id="161" idx="3"/>
            <a:endCxn id="107" idx="1"/>
          </p:cNvCxnSpPr>
          <p:nvPr/>
        </p:nvCxnSpPr>
        <p:spPr bwMode="auto">
          <a:xfrm>
            <a:off x="9170877" y="3005127"/>
            <a:ext cx="214966" cy="794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81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Activities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Actively initiated several foreign and domestic collaborations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76935"/>
              </p:ext>
            </p:extLst>
          </p:nvPr>
        </p:nvGraphicFramePr>
        <p:xfrm>
          <a:off x="87549" y="1237772"/>
          <a:ext cx="11945566" cy="564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37370"/>
                <a:gridCol w="7208196"/>
              </a:tblGrid>
              <a:tr h="688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Institute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Outcome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96259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European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Remote Sensing  Firm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Exhaustive 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 from an expert and knowledge of remote sensing business model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INRIA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France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foreign academia on ship classification project 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University of Trento Italy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foreign academia on change detection project </a:t>
                      </a:r>
                      <a:endParaRPr lang="en-US" sz="240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NEC Labs Europe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Initiated cross-lab collaboration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AIST Japan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Special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lecture series by renowned professor and created data selling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Kyushu University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on the current change detection project and obtained useful references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2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77951490"/>
              </p:ext>
            </p:extLst>
          </p:nvPr>
        </p:nvGraphicFramePr>
        <p:xfrm>
          <a:off x="239713" y="836612"/>
          <a:ext cx="11712576" cy="608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606"/>
                <a:gridCol w="1640970"/>
              </a:tblGrid>
              <a:tr h="1882291"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Ship classification for maritime</a:t>
                      </a:r>
                    </a:p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surveillance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endParaRPr lang="en-US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Land-cover segmentation in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large-size images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Change detection in multi-time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current work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Collaboration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business initiatives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Case study on brain</a:t>
                      </a:r>
                      <a:r>
                        <a:rPr lang="en-US" sz="2800" baseline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tumor segmentation with MRI</a:t>
                      </a:r>
                      <a:endParaRPr lang="en-US" sz="28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171037" y="843544"/>
            <a:ext cx="4818494" cy="1443000"/>
            <a:chOff x="3723722" y="1242092"/>
            <a:chExt cx="6851893" cy="21001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7" t="1582" r="7858" b="72175"/>
            <a:stretch/>
          </p:blipFill>
          <p:spPr>
            <a:xfrm>
              <a:off x="3723722" y="1707017"/>
              <a:ext cx="1873333" cy="162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0" t="34589" r="7200" b="39574"/>
            <a:stretch/>
          </p:blipFill>
          <p:spPr>
            <a:xfrm>
              <a:off x="6140308" y="1707017"/>
              <a:ext cx="1774121" cy="163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6" t="67419" r="8555" b="7190"/>
            <a:stretch/>
          </p:blipFill>
          <p:spPr>
            <a:xfrm>
              <a:off x="8373284" y="1707822"/>
              <a:ext cx="1864607" cy="162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71036" y="1245352"/>
              <a:ext cx="1763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Container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761" y="1242092"/>
              <a:ext cx="3035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Bulk-carrier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7384" y="1263687"/>
              <a:ext cx="164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Tanker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0389" y="2932374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9454" y="2971473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6548" y="299132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pic>
        <p:nvPicPr>
          <p:cNvPr id="25" name="Picture 3"/>
          <p:cNvPicPr>
            <a:picLocks noChangeAspect="1"/>
          </p:cNvPicPr>
          <p:nvPr/>
        </p:nvPicPr>
        <p:blipFill rotWithShape="1">
          <a:blip r:embed="rId4"/>
          <a:srcRect l="9567" t="7419" r="2262" b="8134"/>
          <a:stretch/>
        </p:blipFill>
        <p:spPr>
          <a:xfrm>
            <a:off x="8844725" y="2808679"/>
            <a:ext cx="1395794" cy="1385541"/>
          </a:xfrm>
          <a:prstGeom prst="rect">
            <a:avLst/>
          </a:prstGeom>
        </p:spPr>
      </p:pic>
      <p:pic>
        <p:nvPicPr>
          <p:cNvPr id="26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8163" r="53079" b="8140"/>
          <a:stretch/>
        </p:blipFill>
        <p:spPr>
          <a:xfrm>
            <a:off x="7143992" y="2824944"/>
            <a:ext cx="1410918" cy="13629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57669" y="4261406"/>
            <a:ext cx="5263374" cy="1757583"/>
            <a:chOff x="3669341" y="4287032"/>
            <a:chExt cx="7041075" cy="2382869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76112" y="4694121"/>
              <a:ext cx="2028682" cy="1975780"/>
            </a:xfrm>
            <a:prstGeom prst="rect">
              <a:avLst/>
            </a:prstGeom>
          </p:spPr>
        </p:pic>
        <p:pic>
          <p:nvPicPr>
            <p:cNvPr id="29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991351" y="4700510"/>
              <a:ext cx="2075167" cy="1969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341" y="4678969"/>
              <a:ext cx="2083867" cy="197038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696628" y="4330875"/>
              <a:ext cx="274505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Before Image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6508" y="4335934"/>
              <a:ext cx="274883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After Image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61451" y="4287032"/>
              <a:ext cx="234896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 Map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14141" y="6243939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22485" y="630176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33806" y="2539636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18816" y="2542792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7"/>
          <p:cNvGrpSpPr/>
          <p:nvPr/>
        </p:nvGrpSpPr>
        <p:grpSpPr>
          <a:xfrm rot="5400000">
            <a:off x="10514453" y="2539626"/>
            <a:ext cx="1629473" cy="1825829"/>
            <a:chOff x="2516698" y="2339073"/>
            <a:chExt cx="3086690" cy="3458643"/>
          </a:xfrm>
        </p:grpSpPr>
        <p:pic>
          <p:nvPicPr>
            <p:cNvPr id="48" name="Picture 8"/>
            <p:cNvPicPr>
              <a:picLocks noChangeAspect="1"/>
            </p:cNvPicPr>
            <p:nvPr/>
          </p:nvPicPr>
          <p:blipFill rotWithShape="1">
            <a:blip r:embed="rId9"/>
            <a:srcRect l="86126"/>
            <a:stretch/>
          </p:blipFill>
          <p:spPr>
            <a:xfrm rot="16200000">
              <a:off x="3589515" y="3788453"/>
              <a:ext cx="936446" cy="3082079"/>
            </a:xfrm>
            <a:prstGeom prst="rect">
              <a:avLst/>
            </a:prstGeom>
          </p:spPr>
        </p:pic>
        <p:sp>
          <p:nvSpPr>
            <p:cNvPr id="49" name="TextBox 9"/>
            <p:cNvSpPr txBox="1"/>
            <p:nvPr/>
          </p:nvSpPr>
          <p:spPr>
            <a:xfrm rot="16200000">
              <a:off x="1996813" y="3764520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Water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 rot="16200000">
              <a:off x="2444198" y="3593087"/>
              <a:ext cx="1969637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Barefield</a:t>
              </a:r>
              <a:endPara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" name="TextBox 11"/>
            <p:cNvSpPr txBox="1"/>
            <p:nvPr/>
          </p:nvSpPr>
          <p:spPr>
            <a:xfrm rot="16200000">
              <a:off x="3034381" y="3453169"/>
              <a:ext cx="2256610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Settlement</a:t>
              </a:r>
            </a:p>
          </p:txBody>
        </p:sp>
        <p:sp>
          <p:nvSpPr>
            <p:cNvPr id="52" name="TextBox 12"/>
            <p:cNvSpPr txBox="1"/>
            <p:nvPr/>
          </p:nvSpPr>
          <p:spPr>
            <a:xfrm rot="16200000">
              <a:off x="3995256" y="3708524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</a:p>
          </p:txBody>
        </p:sp>
        <p:sp>
          <p:nvSpPr>
            <p:cNvPr id="53" name="TextBox 13"/>
            <p:cNvSpPr txBox="1"/>
            <p:nvPr/>
          </p:nvSpPr>
          <p:spPr>
            <a:xfrm rot="16200000">
              <a:off x="4102994" y="3343903"/>
              <a:ext cx="2505223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Background</a:t>
              </a:r>
            </a:p>
          </p:txBody>
        </p:sp>
        <p:cxnSp>
          <p:nvCxnSpPr>
            <p:cNvPr id="54" name="Straight Arrow Connector 14"/>
            <p:cNvCxnSpPr/>
            <p:nvPr/>
          </p:nvCxnSpPr>
          <p:spPr bwMode="auto">
            <a:xfrm rot="16200000">
              <a:off x="2422894" y="5023533"/>
              <a:ext cx="467978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60" name="Straight Arrow Connector 14"/>
          <p:cNvCxnSpPr/>
          <p:nvPr/>
        </p:nvCxnSpPr>
        <p:spPr bwMode="auto">
          <a:xfrm>
            <a:off x="10701446" y="3126854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14"/>
          <p:cNvCxnSpPr/>
          <p:nvPr/>
        </p:nvCxnSpPr>
        <p:spPr bwMode="auto">
          <a:xfrm>
            <a:off x="10701446" y="3512718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4"/>
          <p:cNvCxnSpPr/>
          <p:nvPr/>
        </p:nvCxnSpPr>
        <p:spPr bwMode="auto">
          <a:xfrm>
            <a:off x="10701446" y="3840215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14"/>
          <p:cNvCxnSpPr/>
          <p:nvPr/>
        </p:nvCxnSpPr>
        <p:spPr bwMode="auto">
          <a:xfrm>
            <a:off x="10701446" y="4163721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37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yketfVX0AE-DCy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14408" r="2143" b="50408"/>
          <a:stretch/>
        </p:blipFill>
        <p:spPr bwMode="auto">
          <a:xfrm>
            <a:off x="123753" y="2479113"/>
            <a:ext cx="5732298" cy="33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50,000+ new brain tumor cases are reported in India each year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693" y="1887472"/>
            <a:ext cx="486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 Global Cancer Incidence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4768" y="1896667"/>
            <a:ext cx="216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Treatments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20% are children, tumor kills more children than any other disease</a:t>
            </a: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9229" y="5491263"/>
            <a:ext cx="12833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©GLOBOCON</a:t>
            </a:r>
            <a:endParaRPr lang="en-US" dirty="0"/>
          </a:p>
        </p:txBody>
      </p:sp>
      <p:pic>
        <p:nvPicPr>
          <p:cNvPr id="1030" name="Picture 6" descr="https://d2aq6dqxahe4ka.cloudfront.net/assets/froala_images/3f11997c383c873fb2d8241a513c2f7c70e252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39" y="2503500"/>
            <a:ext cx="2722606" cy="17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2aq6dqxahe4ka.cloudfront.net/assets/froala_images/c0aa911695751c1f11f5b8899746509763b839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043" y="2471473"/>
            <a:ext cx="3000296" cy="183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2aq6dqxahe4ka.cloudfront.net/assets/froala_images/86d033aad3f09a99bf07fb4562e3c5feee586a8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4" y="4492882"/>
            <a:ext cx="2753409" cy="15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55439" y="2479113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URGERY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55043" y="2479433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RADIATION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5439" y="4506814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CHEMO</a:t>
            </a:r>
            <a:endParaRPr 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90</a:t>
            </a:r>
            <a:r>
              <a:rPr lang="en-US" dirty="0"/>
              <a:t>% cases </a:t>
            </a:r>
            <a:r>
              <a:rPr lang="en-US" dirty="0" smtClean="0"/>
              <a:t>could been </a:t>
            </a:r>
            <a:r>
              <a:rPr lang="en-US" dirty="0"/>
              <a:t>cured if detected early and </a:t>
            </a:r>
            <a:r>
              <a:rPr lang="en-US" dirty="0" smtClean="0"/>
              <a:t>correctly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5810" y="4675890"/>
            <a:ext cx="36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Only 51%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Very painful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Highly expensive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tumor and its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22364035"/>
              </p:ext>
            </p:extLst>
          </p:nvPr>
        </p:nvGraphicFramePr>
        <p:xfrm>
          <a:off x="55725" y="772611"/>
          <a:ext cx="6829897" cy="518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/>
          <a:srcRect l="6680" t="3201" r="64959" b="67002"/>
          <a:stretch/>
        </p:blipFill>
        <p:spPr>
          <a:xfrm>
            <a:off x="9003227" y="1246988"/>
            <a:ext cx="1890203" cy="1580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/>
          <a:srcRect l="35839" t="3062" r="37235" b="65388"/>
          <a:stretch/>
        </p:blipFill>
        <p:spPr>
          <a:xfrm>
            <a:off x="9003226" y="4541214"/>
            <a:ext cx="1890203" cy="16850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7"/>
          <a:srcRect l="62806" t="2629" r="6318" b="66172"/>
          <a:stretch/>
        </p:blipFill>
        <p:spPr>
          <a:xfrm>
            <a:off x="9003226" y="2908253"/>
            <a:ext cx="1890203" cy="1552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9169" y="4594322"/>
            <a:ext cx="3095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somewhere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Lung (50%)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Breast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Melanoma (10%)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7"/>
          <a:srcRect l="50794" t="20391" r="43757" b="72736"/>
          <a:stretch/>
        </p:blipFill>
        <p:spPr>
          <a:xfrm>
            <a:off x="11058508" y="4868678"/>
            <a:ext cx="977630" cy="990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7"/>
          <a:srcRect l="76240" t="13118" r="18410" b="82113"/>
          <a:stretch/>
        </p:blipFill>
        <p:spPr>
          <a:xfrm>
            <a:off x="11063372" y="3194595"/>
            <a:ext cx="982494" cy="9533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7"/>
          <a:srcRect l="21031" t="12885" r="72643" b="81629"/>
          <a:stretch/>
        </p:blipFill>
        <p:spPr>
          <a:xfrm>
            <a:off x="11073100" y="1509378"/>
            <a:ext cx="963038" cy="9435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43628" y="2338691"/>
            <a:ext cx="265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in brain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711" y="1405056"/>
            <a:ext cx="205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2563" y="2688147"/>
            <a:ext cx="215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2850" y="4611465"/>
            <a:ext cx="2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Difficult to detect</a:t>
            </a:r>
            <a:endParaRPr lang="en-US" sz="2000" b="1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580735" y="5534602"/>
            <a:ext cx="2609774" cy="662174"/>
          </a:xfrm>
          <a:prstGeom prst="wedgeRectCallout">
            <a:avLst>
              <a:gd name="adj1" fmla="val 124163"/>
              <a:gd name="adj2" fmla="val -21484"/>
            </a:avLst>
          </a:prstGeom>
          <a:solidFill>
            <a:schemeClr val="accent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Diffused structure and poor contrast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Accurate glioma segmentation is needed to detect brain cancer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tumor is a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lump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abnormal growth of cells in brain</a:t>
            </a:r>
          </a:p>
        </p:txBody>
      </p:sp>
    </p:spTree>
    <p:extLst>
      <p:ext uri="{BB962C8B-B14F-4D97-AF65-F5344CB8AC3E}">
        <p14:creationId xmlns:p14="http://schemas.microsoft.com/office/powerpoint/2010/main" val="30464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MRI images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unique information about different glioma segments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34179" r="17510" b="21595"/>
          <a:stretch/>
        </p:blipFill>
        <p:spPr>
          <a:xfrm>
            <a:off x="64358" y="2655454"/>
            <a:ext cx="2601230" cy="35445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73861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 high-resolution imaging quality and many modalities</a:t>
            </a:r>
          </a:p>
          <a:p>
            <a:pPr marL="0" indent="0" algn="ctr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9" t="4900" r="12159" b="24061"/>
          <a:stretch/>
        </p:blipFill>
        <p:spPr>
          <a:xfrm>
            <a:off x="3400154" y="2655455"/>
            <a:ext cx="2921726" cy="35445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900" r="72967" b="59983"/>
          <a:stretch/>
        </p:blipFill>
        <p:spPr>
          <a:xfrm>
            <a:off x="6384062" y="4503196"/>
            <a:ext cx="1973857" cy="1848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0363" r="72932" b="24153"/>
          <a:stretch/>
        </p:blipFill>
        <p:spPr>
          <a:xfrm>
            <a:off x="6384062" y="2131307"/>
            <a:ext cx="1924484" cy="2013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270" y="1791885"/>
            <a:ext cx="234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0154" y="1800112"/>
            <a:ext cx="290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showing 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2394" y="1754721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FLAIR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802" y="1738386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T2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8687" y="1766348"/>
            <a:ext cx="216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-2909" y="6366367"/>
            <a:ext cx="12188561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MRI images are highly suitable for glioma segmentation</a:t>
            </a:r>
            <a:endParaRPr lang="en-US" dirty="0"/>
          </a:p>
        </p:txBody>
      </p:sp>
      <p:pic>
        <p:nvPicPr>
          <p:cNvPr id="19" name="Picture 1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t="4900" r="43538" b="61076"/>
          <a:stretch/>
        </p:blipFill>
        <p:spPr>
          <a:xfrm>
            <a:off x="10249425" y="4503196"/>
            <a:ext cx="1880471" cy="1817223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4900" r="58344" b="59918"/>
          <a:stretch/>
        </p:blipFill>
        <p:spPr>
          <a:xfrm>
            <a:off x="8357918" y="4503196"/>
            <a:ext cx="1872693" cy="18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18506" y="4141960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2637" y="4139473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88687" y="4154861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12958" y="2631109"/>
            <a:ext cx="99987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Edema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767901" y="5407066"/>
            <a:ext cx="128707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Necrotic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2017441" y="3129526"/>
            <a:ext cx="1287072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Non-enhancing core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4067" y="4378489"/>
            <a:ext cx="1287072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</a:t>
            </a:r>
            <a:r>
              <a:rPr lang="en-US" sz="2000" dirty="0" smtClean="0"/>
              <a:t>nhancing core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907773" y="3838202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5977" y="3105279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8323" y="5369667"/>
            <a:ext cx="602073" cy="1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70044" y="4573873"/>
            <a:ext cx="418496" cy="15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40395" y="4811979"/>
            <a:ext cx="260387" cy="246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endCxn id="30" idx="3"/>
          </p:cNvCxnSpPr>
          <p:nvPr/>
        </p:nvCxnSpPr>
        <p:spPr>
          <a:xfrm flipH="1">
            <a:off x="1594902" y="3019067"/>
            <a:ext cx="528901" cy="224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21493" y="3431945"/>
            <a:ext cx="395948" cy="178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</p:cNvCxnSpPr>
          <p:nvPr/>
        </p:nvCxnSpPr>
        <p:spPr>
          <a:xfrm flipH="1" flipV="1">
            <a:off x="1594902" y="4485020"/>
            <a:ext cx="419165" cy="2474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1"/>
          </p:cNvCxnSpPr>
          <p:nvPr/>
        </p:nvCxnSpPr>
        <p:spPr>
          <a:xfrm flipH="1" flipV="1">
            <a:off x="1400783" y="5045279"/>
            <a:ext cx="367118" cy="56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40363" r="58220" b="23225"/>
          <a:stretch/>
        </p:blipFill>
        <p:spPr>
          <a:xfrm>
            <a:off x="8274137" y="2141568"/>
            <a:ext cx="1986856" cy="2072853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2" t="40364" r="43508" b="23006"/>
          <a:stretch/>
        </p:blipFill>
        <p:spPr>
          <a:xfrm>
            <a:off x="10237235" y="2139719"/>
            <a:ext cx="1908313" cy="20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</a:t>
            </a:r>
            <a:r>
              <a:rPr lang="en-US" dirty="0" smtClean="0"/>
              <a:t>MRI-based Brain </a:t>
            </a:r>
            <a:r>
              <a:rPr lang="en-US" dirty="0" smtClean="0"/>
              <a:t>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</a:t>
            </a:r>
            <a:r>
              <a:rPr lang="en-US" dirty="0" smtClean="0"/>
              <a:t>MRI-based Brain </a:t>
            </a:r>
            <a:r>
              <a:rPr lang="en-US" dirty="0" smtClean="0"/>
              <a:t>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52074"/>
              </p:ext>
            </p:extLst>
          </p:nvPr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909" y="5145932"/>
            <a:ext cx="12104451" cy="954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Please Note: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case study, I focus on presenting a feasible solution, and NOT on finding a research gap due to limited time.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6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Geospatial Data Analysis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Healthcare</a:t>
            </a:r>
          </a:p>
          <a:p>
            <a:r>
              <a:rPr lang="en-US" dirty="0" smtClean="0"/>
              <a:t>E-commerce</a:t>
            </a:r>
            <a:endParaRPr lang="en-US" dirty="0" smtClean="0"/>
          </a:p>
          <a:p>
            <a:r>
              <a:rPr lang="en-US" dirty="0" smtClean="0"/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21003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</a:t>
            </a:r>
            <a:r>
              <a:rPr lang="en-US" dirty="0" smtClean="0"/>
              <a:t>MRI-based Brain </a:t>
            </a:r>
            <a:r>
              <a:rPr lang="en-US" dirty="0" smtClean="0"/>
              <a:t>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1" y="5357329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Pre-processing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633" r="1568" b="5342"/>
          <a:stretch/>
        </p:blipFill>
        <p:spPr>
          <a:xfrm>
            <a:off x="8892053" y="3883912"/>
            <a:ext cx="3239310" cy="12752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51276" b="2644"/>
          <a:stretch/>
        </p:blipFill>
        <p:spPr>
          <a:xfrm>
            <a:off x="8949447" y="5256450"/>
            <a:ext cx="3181916" cy="10003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0420072" y="4862179"/>
            <a:ext cx="240665" cy="297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97045" y="4024551"/>
            <a:ext cx="4634015" cy="2463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6978"/>
            <a:ext cx="3267523" cy="260117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06556840"/>
              </p:ext>
            </p:extLst>
          </p:nvPr>
        </p:nvGraphicFramePr>
        <p:xfrm>
          <a:off x="59338" y="783313"/>
          <a:ext cx="12072025" cy="154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58038" y="2393898"/>
            <a:ext cx="384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 intensity variations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caused by difference in magnetic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9819" y="2332905"/>
            <a:ext cx="3615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intensity </a:t>
            </a:r>
            <a:r>
              <a:rPr lang="en-US" sz="2400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scales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varied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due to different acquisition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73743" y="2517389"/>
            <a:ext cx="384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 contrast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brain tissues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</a:t>
            </a:r>
            <a:r>
              <a:rPr lang="en-US" dirty="0" smtClean="0"/>
              <a:t>MRI-based Brain </a:t>
            </a:r>
            <a:r>
              <a:rPr lang="en-US" dirty="0" smtClean="0"/>
              <a:t>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0" y="5308888"/>
            <a:ext cx="3511685" cy="13618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38536" y="5327948"/>
            <a:ext cx="3511685" cy="13618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37720" y="5364840"/>
            <a:ext cx="3511685" cy="5485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37721" y="6044354"/>
            <a:ext cx="3511685" cy="6264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846323" y="4766750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0025975" y="47892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2422529" y="3746123"/>
            <a:ext cx="8134188" cy="28070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527901" y="729573"/>
            <a:ext cx="8495486" cy="28988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6283" y="2231058"/>
            <a:ext cx="190873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2963" y="2231058"/>
            <a:ext cx="182272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6893" y="2231057"/>
            <a:ext cx="2403544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91647" y="2227726"/>
            <a:ext cx="1264596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490197" y="826378"/>
            <a:ext cx="191310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70741" y="4792909"/>
            <a:ext cx="197371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Post-processing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11444" y="4792907"/>
            <a:ext cx="190873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5102" y="4801820"/>
            <a:ext cx="182272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33615" y="4808718"/>
            <a:ext cx="135563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Trained CNN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64170" r="4386" b="51045"/>
          <a:stretch/>
        </p:blipFill>
        <p:spPr>
          <a:xfrm>
            <a:off x="2217668" y="2019234"/>
            <a:ext cx="1215958" cy="129247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-4179" y="1649902"/>
            <a:ext cx="1790821" cy="1890134"/>
            <a:chOff x="-4179" y="1649902"/>
            <a:chExt cx="1790821" cy="18901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r="66766" b="51344"/>
            <a:stretch/>
          </p:blipFill>
          <p:spPr>
            <a:xfrm>
              <a:off x="-4179" y="1659154"/>
              <a:ext cx="1285224" cy="12924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33037" t="1026" r="35520" b="50299"/>
            <a:stretch/>
          </p:blipFill>
          <p:spPr>
            <a:xfrm>
              <a:off x="240757" y="1954427"/>
              <a:ext cx="1215958" cy="129897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2474" t="50464" r="35328" b="1757"/>
            <a:stretch/>
          </p:blipFill>
          <p:spPr>
            <a:xfrm>
              <a:off x="541501" y="2244508"/>
              <a:ext cx="1245141" cy="129552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49" y="1649902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721" y="195821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116" y="2266536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06887" y="1372903"/>
            <a:ext cx="119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 LABELS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98149" y="1001927"/>
            <a:ext cx="19074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 IMAGES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80728" b="52198"/>
          <a:stretch/>
        </p:blipFill>
        <p:spPr>
          <a:xfrm>
            <a:off x="10696763" y="4498330"/>
            <a:ext cx="1429587" cy="1464644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121255" y="4387114"/>
            <a:ext cx="2085632" cy="2107641"/>
            <a:chOff x="61519" y="4021259"/>
            <a:chExt cx="2085632" cy="210764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60116" r="19820" b="52057"/>
            <a:stretch/>
          </p:blipFill>
          <p:spPr>
            <a:xfrm>
              <a:off x="61519" y="4079164"/>
              <a:ext cx="1488333" cy="149184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40667" t="892" r="40001" b="51604"/>
            <a:stretch/>
          </p:blipFill>
          <p:spPr>
            <a:xfrm>
              <a:off x="390321" y="4344581"/>
              <a:ext cx="1428029" cy="14787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20192" t="-198" r="60489" b="53158"/>
            <a:stretch/>
          </p:blipFill>
          <p:spPr>
            <a:xfrm>
              <a:off x="698732" y="4578007"/>
              <a:ext cx="1448419" cy="155089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7186" y="402125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0949" y="4341293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3977" y="4654431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104996" y="3797044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Plus 47"/>
          <p:cNvSpPr/>
          <p:nvPr/>
        </p:nvSpPr>
        <p:spPr>
          <a:xfrm>
            <a:off x="1824241" y="2451202"/>
            <a:ext cx="299152" cy="3210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27" idx="3"/>
            <a:endCxn id="5" idx="1"/>
          </p:cNvCxnSpPr>
          <p:nvPr/>
        </p:nvCxnSpPr>
        <p:spPr>
          <a:xfrm>
            <a:off x="3433626" y="2665472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77983" y="261170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14960" y="263586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0260437" y="2662139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8" idx="0"/>
            <a:endCxn id="9" idx="3"/>
          </p:cNvCxnSpPr>
          <p:nvPr/>
        </p:nvCxnSpPr>
        <p:spPr>
          <a:xfrm rot="16200000" flipV="1">
            <a:off x="10281824" y="1385605"/>
            <a:ext cx="963603" cy="7206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9" idx="1"/>
          </p:cNvCxnSpPr>
          <p:nvPr/>
        </p:nvCxnSpPr>
        <p:spPr>
          <a:xfrm>
            <a:off x="2246826" y="5230651"/>
            <a:ext cx="3646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514319" y="522410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67918" y="5230651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14882" y="5257104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463562" y="523623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467157" y="3866492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LABELS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0" name="Elbow Connector 69"/>
          <p:cNvCxnSpPr>
            <a:stCxn id="31" idx="0"/>
            <a:endCxn id="9" idx="1"/>
          </p:cNvCxnSpPr>
          <p:nvPr/>
        </p:nvCxnSpPr>
        <p:spPr>
          <a:xfrm rot="5400000" flipH="1" flipV="1">
            <a:off x="5593406" y="-1523887"/>
            <a:ext cx="108780" cy="568480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2"/>
          </p:cNvCxnSpPr>
          <p:nvPr/>
        </p:nvCxnSpPr>
        <p:spPr>
          <a:xfrm>
            <a:off x="9446751" y="1701867"/>
            <a:ext cx="1316874" cy="512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52960" y="745719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PHASE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65450" y="3855013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 PHASE</a:t>
            </a: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Set-up for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Dataset- </a:t>
            </a:r>
            <a:r>
              <a:rPr lang="en-US" dirty="0" err="1" smtClean="0"/>
              <a:t>BraTS</a:t>
            </a:r>
            <a:r>
              <a:rPr lang="en-US" dirty="0" smtClean="0"/>
              <a:t> MICCAI 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Dice Coefficient</a:t>
            </a:r>
          </a:p>
          <a:p>
            <a:pPr lvl="1"/>
            <a:r>
              <a:rPr lang="en-US" dirty="0" smtClean="0"/>
              <a:t>Specificity</a:t>
            </a:r>
          </a:p>
          <a:p>
            <a:pPr lvl="1"/>
            <a:r>
              <a:rPr lang="en-US" dirty="0" smtClean="0"/>
              <a:t>Sensitivity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14102" y="3008706"/>
            <a:ext cx="4545905" cy="308601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64885" y="917329"/>
            <a:ext cx="4244340" cy="17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Incorporating blood reports</a:t>
            </a:r>
          </a:p>
          <a:p>
            <a:r>
              <a:rPr lang="en-US" dirty="0" smtClean="0"/>
              <a:t>Glioma grading – grade 1,2,3,4</a:t>
            </a:r>
          </a:p>
          <a:p>
            <a:r>
              <a:rPr lang="en-US" dirty="0" smtClean="0"/>
              <a:t>3D CNN’s for handling voxels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Course on fundamentals of medical image analysis </a:t>
            </a:r>
          </a:p>
          <a:p>
            <a:pPr lvl="1"/>
            <a:r>
              <a:rPr lang="en-US" dirty="0" smtClean="0"/>
              <a:t>CAP5516- Medical Image Computing, Prof. </a:t>
            </a:r>
            <a:r>
              <a:rPr lang="en-US" dirty="0" err="1" smtClean="0"/>
              <a:t>Ulas</a:t>
            </a:r>
            <a:r>
              <a:rPr lang="en-US" dirty="0" smtClean="0"/>
              <a:t> </a:t>
            </a:r>
            <a:r>
              <a:rPr lang="en-US" dirty="0" err="1" smtClean="0"/>
              <a:t>Bagci</a:t>
            </a:r>
            <a:r>
              <a:rPr lang="en-US" dirty="0" smtClean="0"/>
              <a:t>, UCF</a:t>
            </a:r>
          </a:p>
          <a:p>
            <a:r>
              <a:rPr lang="en-US" b="1" dirty="0" smtClean="0"/>
              <a:t>Survey research papers</a:t>
            </a:r>
          </a:p>
          <a:p>
            <a:pPr lvl="1"/>
            <a:r>
              <a:rPr lang="en-US" altLang="en-US" dirty="0"/>
              <a:t>Litjens, Geert, et al. "A survey on deep learning in medical image analysis."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42 (2017): 60-88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err="1"/>
              <a:t>Lundervold</a:t>
            </a:r>
            <a:r>
              <a:rPr lang="en-US" altLang="en-US" dirty="0"/>
              <a:t> et al., An overview of deep learning in medical imaging focusing on MRI (2019), </a:t>
            </a:r>
            <a:r>
              <a:rPr lang="en-US" altLang="en-US" dirty="0">
                <a:hlinkClick r:id="rId2"/>
              </a:rPr>
              <a:t>https://</a:t>
            </a:r>
            <a:r>
              <a:rPr lang="en-US" altLang="en-US" dirty="0" smtClean="0">
                <a:hlinkClick r:id="rId2"/>
              </a:rPr>
              <a:t>arxiv.org/abs/1811.10052</a:t>
            </a:r>
            <a:endParaRPr lang="en-US" altLang="en-US" dirty="0" smtClean="0"/>
          </a:p>
          <a:p>
            <a:r>
              <a:rPr lang="en-US" b="1" dirty="0" smtClean="0"/>
              <a:t>Brain tumor segmentation papers</a:t>
            </a:r>
          </a:p>
          <a:p>
            <a:pPr lvl="1"/>
            <a:r>
              <a:rPr lang="en-US" altLang="en-US" dirty="0"/>
              <a:t>Akkus, Zeynettin, et al. "Deep learning for brain MRI segmentation: state of the art and future directions." </a:t>
            </a:r>
            <a:r>
              <a:rPr lang="en-US" altLang="en-US" i="1" dirty="0"/>
              <a:t>Journal of digital imaging</a:t>
            </a:r>
            <a:r>
              <a:rPr lang="en-US" altLang="en-US" dirty="0"/>
              <a:t> 30.4 (2017): 449-459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Havaei, Mohammad, et al. "Brain tumor segmentation with deep neural networks."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35 (2017): 18-31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Pereira, Sérgio, et al. "Brain tumor segmentation using convolutional neural networks in MRI images."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35.5 (2016): 1240-1251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Menze, Bjoern H., et al. "The multimodal brain tumor image segmentation benchmark (BRATS)."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34.10 (2014): 1993-2024.</a:t>
            </a:r>
            <a:endParaRPr lang="en-US" dirty="0" smtClean="0"/>
          </a:p>
          <a:p>
            <a:r>
              <a:rPr lang="en-US" b="1" dirty="0"/>
              <a:t>C</a:t>
            </a:r>
            <a:r>
              <a:rPr lang="en-US" b="1" dirty="0" smtClean="0"/>
              <a:t>ancer statistics</a:t>
            </a:r>
          </a:p>
          <a:p>
            <a:pPr lvl="1"/>
            <a:r>
              <a:rPr lang="en-US" dirty="0" smtClean="0"/>
              <a:t>Global Cancer Observatory </a:t>
            </a:r>
            <a:r>
              <a:rPr lang="en-US" dirty="0">
                <a:hlinkClick r:id="rId3"/>
              </a:rPr>
              <a:t>https://gco.iarc.fr/today/home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http://cancerindia.org.in/globocan-2018-india-factsheet/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tumor and its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33626329"/>
              </p:ext>
            </p:extLst>
          </p:nvPr>
        </p:nvGraphicFramePr>
        <p:xfrm>
          <a:off x="55725" y="772611"/>
          <a:ext cx="6829897" cy="518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/>
          <a:srcRect l="6680" t="3201" r="64959" b="67002"/>
          <a:stretch/>
        </p:blipFill>
        <p:spPr>
          <a:xfrm>
            <a:off x="9003227" y="1246988"/>
            <a:ext cx="1890203" cy="1580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/>
          <a:srcRect l="35839" t="3062" r="37235" b="65388"/>
          <a:stretch/>
        </p:blipFill>
        <p:spPr>
          <a:xfrm>
            <a:off x="9003226" y="4541214"/>
            <a:ext cx="1890203" cy="16850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7"/>
          <a:srcRect l="62806" t="2629" r="6318" b="66172"/>
          <a:stretch/>
        </p:blipFill>
        <p:spPr>
          <a:xfrm>
            <a:off x="9003226" y="2908253"/>
            <a:ext cx="1890203" cy="1552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9169" y="4594322"/>
            <a:ext cx="3095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somewhere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Lung (50%)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Breast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Melanoma (10%)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7"/>
          <a:srcRect l="50794" t="20391" r="43757" b="72736"/>
          <a:stretch/>
        </p:blipFill>
        <p:spPr>
          <a:xfrm>
            <a:off x="11058508" y="4868678"/>
            <a:ext cx="977630" cy="990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7"/>
          <a:srcRect l="76240" t="13118" r="18410" b="82113"/>
          <a:stretch/>
        </p:blipFill>
        <p:spPr>
          <a:xfrm>
            <a:off x="11063372" y="3194595"/>
            <a:ext cx="982494" cy="9533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7"/>
          <a:srcRect l="21031" t="12885" r="72643" b="81629"/>
          <a:stretch/>
        </p:blipFill>
        <p:spPr>
          <a:xfrm>
            <a:off x="11073100" y="1509378"/>
            <a:ext cx="963038" cy="9435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43628" y="2338691"/>
            <a:ext cx="265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in brain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711" y="1405056"/>
            <a:ext cx="205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2563" y="2688147"/>
            <a:ext cx="215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2850" y="4611465"/>
            <a:ext cx="2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Difficult to detect</a:t>
            </a:r>
            <a:endParaRPr lang="en-US" sz="2000" b="1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580735" y="5534602"/>
            <a:ext cx="2609774" cy="662174"/>
          </a:xfrm>
          <a:prstGeom prst="wedgeRectCallout">
            <a:avLst>
              <a:gd name="adj1" fmla="val 124163"/>
              <a:gd name="adj2" fmla="val -21484"/>
            </a:avLst>
          </a:prstGeom>
          <a:solidFill>
            <a:schemeClr val="accent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Diffused structure and poor contrast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Accurate glioma segmentation is needed to detect brain cancer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tumor is a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lump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abnormal growth of cells in brain</a:t>
            </a:r>
          </a:p>
        </p:txBody>
      </p:sp>
    </p:spTree>
    <p:extLst>
      <p:ext uri="{BB962C8B-B14F-4D97-AF65-F5344CB8AC3E}">
        <p14:creationId xmlns:p14="http://schemas.microsoft.com/office/powerpoint/2010/main" val="25660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</a:t>
            </a:r>
            <a:r>
              <a:rPr lang="en-US" dirty="0" smtClean="0"/>
              <a:t>MRI-based Brain </a:t>
            </a:r>
            <a:r>
              <a:rPr lang="en-US" dirty="0" smtClean="0"/>
              <a:t>Tumor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1" y="1328284"/>
            <a:ext cx="11713301" cy="56164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Artifacts</a:t>
            </a:r>
          </a:p>
          <a:p>
            <a:pPr lvl="1"/>
            <a:r>
              <a:rPr lang="en-US" dirty="0" smtClean="0">
                <a:ea typeface="Verdana" panose="020B0604030504040204" pitchFamily="34" charset="0"/>
              </a:rPr>
              <a:t>Noise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smtClean="0">
                <a:ea typeface="Verdana" panose="020B0604030504040204" pitchFamily="34" charset="0"/>
              </a:rPr>
              <a:t>Intensity non-homogeneity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 non-standardized scale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characteristics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Size, shape and location of glioma is unpredictable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Tumor mass effect the arrangement of surrounding normal tissue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Manual segmentation by experts show significant variations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Imbalanced data (healthy voxel comprise 98% of total voxels)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Huge image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My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Projects at NEC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Land-use Land-cover Segmentation in Large-size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atellite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 Object Change Detection in Multi-time Images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Master’s Thesis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Hyperspectral Image </a:t>
            </a: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Super-resolution</a:t>
            </a:r>
          </a:p>
          <a:p>
            <a:pPr marL="457200" indent="-457200">
              <a:buFont typeface="+mj-lt"/>
              <a:buAutoNum type="arabicPeriod"/>
            </a:pPr>
            <a:endParaRPr lang="en-US" altLang="en-US" b="1" u="sng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Academic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Dimensionality Reduction of Hyperspectral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Shape Detection using Hit and Miss Transform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Optimal Bike Path Development and Route Prediction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extraction using Active Contour Models </a:t>
            </a:r>
          </a:p>
          <a:p>
            <a:pPr marL="0" indent="0"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Information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://shreya1sharma.github.io/ShreyaSharma/projects/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6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50,000+ new brain tumor cases in India are reported each year</a:t>
            </a:r>
          </a:p>
          <a:p>
            <a:r>
              <a:rPr lang="en-US" dirty="0" smtClean="0"/>
              <a:t>2500 children per year i.e. 20% are children</a:t>
            </a:r>
          </a:p>
          <a:p>
            <a:r>
              <a:rPr lang="en-US" dirty="0" smtClean="0"/>
              <a:t>Kills more children than any other disease</a:t>
            </a:r>
          </a:p>
          <a:p>
            <a:r>
              <a:rPr lang="en-US" dirty="0" smtClean="0"/>
              <a:t>Current methods to treat are – surgery, chemotherapy, radiotherapy -&gt; late detection</a:t>
            </a:r>
          </a:p>
          <a:p>
            <a:r>
              <a:rPr lang="en-US" dirty="0" smtClean="0"/>
              <a:t>90% of the cases would have been cured if detected early and correctly</a:t>
            </a:r>
          </a:p>
          <a:p>
            <a:r>
              <a:rPr lang="en-US" dirty="0" smtClean="0"/>
              <a:t>So an efficient automatic brain tumor segmentation system is needed</a:t>
            </a:r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7" b="10525"/>
          <a:stretch/>
        </p:blipFill>
        <p:spPr bwMode="auto">
          <a:xfrm>
            <a:off x="5123028" y="1601582"/>
            <a:ext cx="4203814" cy="44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7822" y="3297474"/>
            <a:ext cx="1984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1.2 million</a:t>
            </a:r>
            <a:endParaRPr lang="en-US" sz="3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2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approach to enter medical image analysis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Basics of medical image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deep learning in medical image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deep learning in MRI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Brain tumor segmentation using MRI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 solution </a:t>
            </a:r>
          </a:p>
        </p:txBody>
      </p:sp>
    </p:spTree>
    <p:extLst>
      <p:ext uri="{BB962C8B-B14F-4D97-AF65-F5344CB8AC3E}">
        <p14:creationId xmlns:p14="http://schemas.microsoft.com/office/powerpoint/2010/main" val="15716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MRI-based brain tumor segmentation methods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57647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1" y="836712"/>
            <a:ext cx="12348239" cy="56164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About Me (1)</a:t>
            </a:r>
          </a:p>
          <a:p>
            <a:r>
              <a:rPr lang="en-US" dirty="0" smtClean="0"/>
              <a:t>Career Interests (1)</a:t>
            </a:r>
          </a:p>
          <a:p>
            <a:r>
              <a:rPr lang="en-US" dirty="0" smtClean="0"/>
              <a:t>Projects Overview (1)</a:t>
            </a:r>
          </a:p>
          <a:p>
            <a:r>
              <a:rPr lang="en-US" dirty="0" smtClean="0"/>
              <a:t>SAR</a:t>
            </a:r>
          </a:p>
          <a:p>
            <a:r>
              <a:rPr lang="en-US" dirty="0" smtClean="0"/>
              <a:t>Ship Recognition Project (4-objective, conventional + problem, proposed, results)</a:t>
            </a:r>
          </a:p>
          <a:p>
            <a:r>
              <a:rPr lang="en-US" dirty="0"/>
              <a:t>Land Cover Segmentation Project (4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Detection Project (4)</a:t>
            </a:r>
          </a:p>
          <a:p>
            <a:r>
              <a:rPr lang="en-US" dirty="0" smtClean="0"/>
              <a:t>Current work – Multitask learning for change detection(2-problem, solution, challenges)</a:t>
            </a:r>
          </a:p>
          <a:p>
            <a:r>
              <a:rPr lang="en-US" dirty="0"/>
              <a:t>Collaborations and Business activities (1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Problem-Brain Tumor Segmentation</a:t>
            </a:r>
          </a:p>
          <a:p>
            <a:r>
              <a:rPr lang="en-US" dirty="0" smtClean="0"/>
              <a:t>Approach to learn new field (1)</a:t>
            </a:r>
          </a:p>
          <a:p>
            <a:r>
              <a:rPr lang="en-US" dirty="0" smtClean="0"/>
              <a:t>Why MRI? (1)</a:t>
            </a:r>
          </a:p>
          <a:p>
            <a:r>
              <a:rPr lang="en-US" dirty="0" smtClean="0"/>
              <a:t>Brain Tumor Segmentation – Motivation (1)</a:t>
            </a:r>
          </a:p>
          <a:p>
            <a:r>
              <a:rPr lang="en-US" dirty="0" smtClean="0"/>
              <a:t>My proposed method (1)</a:t>
            </a:r>
          </a:p>
          <a:p>
            <a:r>
              <a:rPr lang="en-US" dirty="0" smtClean="0"/>
              <a:t>How would I evaluate (1)</a:t>
            </a:r>
          </a:p>
          <a:p>
            <a:r>
              <a:rPr lang="en-US" dirty="0" smtClean="0"/>
              <a:t>Conclusion (1)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16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21752428"/>
              </p:ext>
            </p:extLst>
          </p:nvPr>
        </p:nvGraphicFramePr>
        <p:xfrm>
          <a:off x="239713" y="836612"/>
          <a:ext cx="11712576" cy="608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606"/>
                <a:gridCol w="1640970"/>
              </a:tblGrid>
              <a:tr h="1882291"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Ship classification for maritime</a:t>
                      </a:r>
                    </a:p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surveillance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endParaRPr lang="en-US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Change detection in multi-time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current work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Collaboration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business initiatives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Case study on brain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tumor segmentation with MRI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171037" y="843544"/>
            <a:ext cx="4818494" cy="1443000"/>
            <a:chOff x="3723722" y="1242092"/>
            <a:chExt cx="6851893" cy="21001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7" t="1582" r="7858" b="72175"/>
            <a:stretch/>
          </p:blipFill>
          <p:spPr>
            <a:xfrm>
              <a:off x="3723722" y="1707017"/>
              <a:ext cx="1873333" cy="162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0" t="34589" r="7200" b="39574"/>
            <a:stretch/>
          </p:blipFill>
          <p:spPr>
            <a:xfrm>
              <a:off x="6140308" y="1707017"/>
              <a:ext cx="1774121" cy="163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6" t="67419" r="8555" b="7190"/>
            <a:stretch/>
          </p:blipFill>
          <p:spPr>
            <a:xfrm>
              <a:off x="8373284" y="1707822"/>
              <a:ext cx="1864607" cy="162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71036" y="1245352"/>
              <a:ext cx="1763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Container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761" y="1242092"/>
              <a:ext cx="3035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Bulk-carrier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7384" y="1263687"/>
              <a:ext cx="164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Tanker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0389" y="2932374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9454" y="2971473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6548" y="299132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pic>
        <p:nvPicPr>
          <p:cNvPr id="25" name="Picture 3"/>
          <p:cNvPicPr>
            <a:picLocks noChangeAspect="1"/>
          </p:cNvPicPr>
          <p:nvPr/>
        </p:nvPicPr>
        <p:blipFill rotWithShape="1">
          <a:blip r:embed="rId4"/>
          <a:srcRect l="9567" t="7419" r="2262" b="8134"/>
          <a:stretch/>
        </p:blipFill>
        <p:spPr>
          <a:xfrm>
            <a:off x="8844725" y="2808679"/>
            <a:ext cx="1395794" cy="1385541"/>
          </a:xfrm>
          <a:prstGeom prst="rect">
            <a:avLst/>
          </a:prstGeom>
        </p:spPr>
      </p:pic>
      <p:pic>
        <p:nvPicPr>
          <p:cNvPr id="26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8163" r="53079" b="8140"/>
          <a:stretch/>
        </p:blipFill>
        <p:spPr>
          <a:xfrm>
            <a:off x="7143992" y="2824944"/>
            <a:ext cx="1410918" cy="13629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57669" y="4261406"/>
            <a:ext cx="5263374" cy="1757583"/>
            <a:chOff x="3669341" y="4287032"/>
            <a:chExt cx="7041075" cy="2382869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76112" y="4694121"/>
              <a:ext cx="2028682" cy="1975780"/>
            </a:xfrm>
            <a:prstGeom prst="rect">
              <a:avLst/>
            </a:prstGeom>
          </p:spPr>
        </p:pic>
        <p:pic>
          <p:nvPicPr>
            <p:cNvPr id="29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991351" y="4700510"/>
              <a:ext cx="2075167" cy="1969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341" y="4678969"/>
              <a:ext cx="2083867" cy="197038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696628" y="4330875"/>
              <a:ext cx="274505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Before Image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6508" y="4335934"/>
              <a:ext cx="274883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After Image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61451" y="4287032"/>
              <a:ext cx="234896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 Map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14141" y="6243939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22485" y="630176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33806" y="2539636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18816" y="2542792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7"/>
          <p:cNvGrpSpPr/>
          <p:nvPr/>
        </p:nvGrpSpPr>
        <p:grpSpPr>
          <a:xfrm rot="5400000">
            <a:off x="10514453" y="2539626"/>
            <a:ext cx="1629473" cy="1825829"/>
            <a:chOff x="2516698" y="2339073"/>
            <a:chExt cx="3086690" cy="3458643"/>
          </a:xfrm>
        </p:grpSpPr>
        <p:pic>
          <p:nvPicPr>
            <p:cNvPr id="48" name="Picture 8"/>
            <p:cNvPicPr>
              <a:picLocks noChangeAspect="1"/>
            </p:cNvPicPr>
            <p:nvPr/>
          </p:nvPicPr>
          <p:blipFill rotWithShape="1">
            <a:blip r:embed="rId9"/>
            <a:srcRect l="86126"/>
            <a:stretch/>
          </p:blipFill>
          <p:spPr>
            <a:xfrm rot="16200000">
              <a:off x="3589515" y="3788453"/>
              <a:ext cx="936446" cy="3082079"/>
            </a:xfrm>
            <a:prstGeom prst="rect">
              <a:avLst/>
            </a:prstGeom>
          </p:spPr>
        </p:pic>
        <p:sp>
          <p:nvSpPr>
            <p:cNvPr id="49" name="TextBox 9"/>
            <p:cNvSpPr txBox="1"/>
            <p:nvPr/>
          </p:nvSpPr>
          <p:spPr>
            <a:xfrm rot="16200000">
              <a:off x="1996813" y="3764520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Water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 rot="16200000">
              <a:off x="2444198" y="3593087"/>
              <a:ext cx="1969637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Barefield</a:t>
              </a:r>
              <a:endPara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" name="TextBox 11"/>
            <p:cNvSpPr txBox="1"/>
            <p:nvPr/>
          </p:nvSpPr>
          <p:spPr>
            <a:xfrm rot="16200000">
              <a:off x="3034381" y="3453169"/>
              <a:ext cx="2256610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Settlement</a:t>
              </a:r>
            </a:p>
          </p:txBody>
        </p:sp>
        <p:sp>
          <p:nvSpPr>
            <p:cNvPr id="52" name="TextBox 12"/>
            <p:cNvSpPr txBox="1"/>
            <p:nvPr/>
          </p:nvSpPr>
          <p:spPr>
            <a:xfrm rot="16200000">
              <a:off x="3995256" y="3708524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</a:p>
          </p:txBody>
        </p:sp>
        <p:sp>
          <p:nvSpPr>
            <p:cNvPr id="53" name="TextBox 13"/>
            <p:cNvSpPr txBox="1"/>
            <p:nvPr/>
          </p:nvSpPr>
          <p:spPr>
            <a:xfrm rot="16200000">
              <a:off x="4102994" y="3343903"/>
              <a:ext cx="2505223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Background</a:t>
              </a:r>
            </a:p>
          </p:txBody>
        </p:sp>
        <p:cxnSp>
          <p:nvCxnSpPr>
            <p:cNvPr id="54" name="Straight Arrow Connector 14"/>
            <p:cNvCxnSpPr/>
            <p:nvPr/>
          </p:nvCxnSpPr>
          <p:spPr bwMode="auto">
            <a:xfrm rot="16200000">
              <a:off x="2422894" y="5023533"/>
              <a:ext cx="467978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60" name="Straight Arrow Connector 14"/>
          <p:cNvCxnSpPr/>
          <p:nvPr/>
        </p:nvCxnSpPr>
        <p:spPr bwMode="auto">
          <a:xfrm>
            <a:off x="10701446" y="3126854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14"/>
          <p:cNvCxnSpPr/>
          <p:nvPr/>
        </p:nvCxnSpPr>
        <p:spPr bwMode="auto">
          <a:xfrm>
            <a:off x="10701446" y="3512718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4"/>
          <p:cNvCxnSpPr/>
          <p:nvPr/>
        </p:nvCxnSpPr>
        <p:spPr bwMode="auto">
          <a:xfrm>
            <a:off x="10701446" y="3840215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14"/>
          <p:cNvCxnSpPr/>
          <p:nvPr/>
        </p:nvCxnSpPr>
        <p:spPr bwMode="auto">
          <a:xfrm>
            <a:off x="10701446" y="4163721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714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65147319"/>
              </p:ext>
            </p:extLst>
          </p:nvPr>
        </p:nvGraphicFramePr>
        <p:xfrm>
          <a:off x="239713" y="836612"/>
          <a:ext cx="11712576" cy="608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606"/>
                <a:gridCol w="1640970"/>
              </a:tblGrid>
              <a:tr h="1882291"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Ship classification for maritime</a:t>
                      </a:r>
                    </a:p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surveillance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endParaRPr lang="en-US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Land-cover segmentation in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large-size images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Change detection in multi-time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current work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Collaboration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business initiatives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Case study on brain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tumor segmentation with MRI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171037" y="843544"/>
            <a:ext cx="4818494" cy="1443000"/>
            <a:chOff x="3723722" y="1242092"/>
            <a:chExt cx="6851893" cy="21001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7" t="1582" r="7858" b="72175"/>
            <a:stretch/>
          </p:blipFill>
          <p:spPr>
            <a:xfrm>
              <a:off x="3723722" y="1707017"/>
              <a:ext cx="1873333" cy="162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0" t="34589" r="7200" b="39574"/>
            <a:stretch/>
          </p:blipFill>
          <p:spPr>
            <a:xfrm>
              <a:off x="6140308" y="1707017"/>
              <a:ext cx="1774121" cy="163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6" t="67419" r="8555" b="7190"/>
            <a:stretch/>
          </p:blipFill>
          <p:spPr>
            <a:xfrm>
              <a:off x="8373284" y="1707822"/>
              <a:ext cx="1864607" cy="162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71036" y="1245352"/>
              <a:ext cx="1763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Container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761" y="1242092"/>
              <a:ext cx="3035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Bulk-carrier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7384" y="1263687"/>
              <a:ext cx="164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Tanker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0389" y="2932374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9454" y="2971473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6548" y="299132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pic>
        <p:nvPicPr>
          <p:cNvPr id="25" name="Picture 3"/>
          <p:cNvPicPr>
            <a:picLocks noChangeAspect="1"/>
          </p:cNvPicPr>
          <p:nvPr/>
        </p:nvPicPr>
        <p:blipFill rotWithShape="1">
          <a:blip r:embed="rId4"/>
          <a:srcRect l="9567" t="7419" r="2262" b="8134"/>
          <a:stretch/>
        </p:blipFill>
        <p:spPr>
          <a:xfrm>
            <a:off x="8844725" y="2808679"/>
            <a:ext cx="1395794" cy="1385541"/>
          </a:xfrm>
          <a:prstGeom prst="rect">
            <a:avLst/>
          </a:prstGeom>
        </p:spPr>
      </p:pic>
      <p:pic>
        <p:nvPicPr>
          <p:cNvPr id="26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8163" r="53079" b="8140"/>
          <a:stretch/>
        </p:blipFill>
        <p:spPr>
          <a:xfrm>
            <a:off x="7143992" y="2824944"/>
            <a:ext cx="1410918" cy="13629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57669" y="4261406"/>
            <a:ext cx="5263374" cy="1757583"/>
            <a:chOff x="3669341" y="4287032"/>
            <a:chExt cx="7041075" cy="2382869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76112" y="4694121"/>
              <a:ext cx="2028682" cy="1975780"/>
            </a:xfrm>
            <a:prstGeom prst="rect">
              <a:avLst/>
            </a:prstGeom>
          </p:spPr>
        </p:pic>
        <p:pic>
          <p:nvPicPr>
            <p:cNvPr id="29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991351" y="4700510"/>
              <a:ext cx="2075167" cy="1969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341" y="4678969"/>
              <a:ext cx="2083867" cy="197038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696628" y="4330875"/>
              <a:ext cx="274505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Before Image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6508" y="4335934"/>
              <a:ext cx="274883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After Image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61451" y="4287032"/>
              <a:ext cx="234896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 Map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14141" y="6243939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22485" y="630176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33806" y="2539636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18816" y="2542792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7"/>
          <p:cNvGrpSpPr/>
          <p:nvPr/>
        </p:nvGrpSpPr>
        <p:grpSpPr>
          <a:xfrm rot="5400000">
            <a:off x="10514453" y="2539626"/>
            <a:ext cx="1629473" cy="1825829"/>
            <a:chOff x="2516698" y="2339073"/>
            <a:chExt cx="3086690" cy="3458643"/>
          </a:xfrm>
        </p:grpSpPr>
        <p:pic>
          <p:nvPicPr>
            <p:cNvPr id="48" name="Picture 8"/>
            <p:cNvPicPr>
              <a:picLocks noChangeAspect="1"/>
            </p:cNvPicPr>
            <p:nvPr/>
          </p:nvPicPr>
          <p:blipFill rotWithShape="1">
            <a:blip r:embed="rId9"/>
            <a:srcRect l="86126"/>
            <a:stretch/>
          </p:blipFill>
          <p:spPr>
            <a:xfrm rot="16200000">
              <a:off x="3589515" y="3788453"/>
              <a:ext cx="936446" cy="3082079"/>
            </a:xfrm>
            <a:prstGeom prst="rect">
              <a:avLst/>
            </a:prstGeom>
          </p:spPr>
        </p:pic>
        <p:sp>
          <p:nvSpPr>
            <p:cNvPr id="49" name="TextBox 9"/>
            <p:cNvSpPr txBox="1"/>
            <p:nvPr/>
          </p:nvSpPr>
          <p:spPr>
            <a:xfrm rot="16200000">
              <a:off x="1996813" y="3764520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Water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 rot="16200000">
              <a:off x="2444198" y="3593087"/>
              <a:ext cx="1969637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Barefield</a:t>
              </a:r>
              <a:endPara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" name="TextBox 11"/>
            <p:cNvSpPr txBox="1"/>
            <p:nvPr/>
          </p:nvSpPr>
          <p:spPr>
            <a:xfrm rot="16200000">
              <a:off x="3034381" y="3453169"/>
              <a:ext cx="2256610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Settlement</a:t>
              </a:r>
            </a:p>
          </p:txBody>
        </p:sp>
        <p:sp>
          <p:nvSpPr>
            <p:cNvPr id="52" name="TextBox 12"/>
            <p:cNvSpPr txBox="1"/>
            <p:nvPr/>
          </p:nvSpPr>
          <p:spPr>
            <a:xfrm rot="16200000">
              <a:off x="3995256" y="3708524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</a:p>
          </p:txBody>
        </p:sp>
        <p:sp>
          <p:nvSpPr>
            <p:cNvPr id="53" name="TextBox 13"/>
            <p:cNvSpPr txBox="1"/>
            <p:nvPr/>
          </p:nvSpPr>
          <p:spPr>
            <a:xfrm rot="16200000">
              <a:off x="4102994" y="3343903"/>
              <a:ext cx="2505223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Background</a:t>
              </a:r>
            </a:p>
          </p:txBody>
        </p:sp>
        <p:cxnSp>
          <p:nvCxnSpPr>
            <p:cNvPr id="54" name="Straight Arrow Connector 14"/>
            <p:cNvCxnSpPr/>
            <p:nvPr/>
          </p:nvCxnSpPr>
          <p:spPr bwMode="auto">
            <a:xfrm rot="16200000">
              <a:off x="2422894" y="5023533"/>
              <a:ext cx="467978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60" name="Straight Arrow Connector 14"/>
          <p:cNvCxnSpPr/>
          <p:nvPr/>
        </p:nvCxnSpPr>
        <p:spPr bwMode="auto">
          <a:xfrm>
            <a:off x="10701446" y="3126854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14"/>
          <p:cNvCxnSpPr/>
          <p:nvPr/>
        </p:nvCxnSpPr>
        <p:spPr bwMode="auto">
          <a:xfrm>
            <a:off x="10701446" y="3512718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4"/>
          <p:cNvCxnSpPr/>
          <p:nvPr/>
        </p:nvCxnSpPr>
        <p:spPr bwMode="auto">
          <a:xfrm>
            <a:off x="10701446" y="3840215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14"/>
          <p:cNvCxnSpPr/>
          <p:nvPr/>
        </p:nvCxnSpPr>
        <p:spPr bwMode="auto">
          <a:xfrm>
            <a:off x="10701446" y="4163721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79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quick identification of ships involved in illegal activities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is a key application in maritime surveillance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96511" y="1917625"/>
            <a:ext cx="8495489" cy="4162161"/>
            <a:chOff x="109347" y="2179188"/>
            <a:chExt cx="9472255" cy="3768724"/>
          </a:xfrm>
        </p:grpSpPr>
        <p:sp>
          <p:nvSpPr>
            <p:cNvPr id="25" name="Freeform 24"/>
            <p:cNvSpPr>
              <a:spLocks noChangeAspect="1"/>
            </p:cNvSpPr>
            <p:nvPr/>
          </p:nvSpPr>
          <p:spPr bwMode="gray">
            <a:xfrm rot="17944009">
              <a:off x="4862704" y="2452139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ChangeAspect="1"/>
            </p:cNvSpPr>
            <p:nvPr/>
          </p:nvSpPr>
          <p:spPr bwMode="gray">
            <a:xfrm rot="384773">
              <a:off x="7885286" y="2777594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ChangeAspect="1"/>
            </p:cNvSpPr>
            <p:nvPr/>
          </p:nvSpPr>
          <p:spPr bwMode="gray">
            <a:xfrm rot="16929717">
              <a:off x="2400029" y="2887455"/>
              <a:ext cx="674522" cy="678412"/>
            </a:xfrm>
            <a:custGeom>
              <a:avLst/>
              <a:gdLst>
                <a:gd name="connsiteX0" fmla="*/ 863526 w 956126"/>
                <a:gd name="connsiteY0" fmla="*/ 709718 h 961645"/>
                <a:gd name="connsiteX1" fmla="*/ 949406 w 956126"/>
                <a:gd name="connsiteY1" fmla="*/ 797902 h 961645"/>
                <a:gd name="connsiteX2" fmla="*/ 949406 w 956126"/>
                <a:gd name="connsiteY2" fmla="*/ 829558 h 961645"/>
                <a:gd name="connsiteX3" fmla="*/ 823199 w 956126"/>
                <a:gd name="connsiteY3" fmla="*/ 955427 h 961645"/>
                <a:gd name="connsiteX4" fmla="*/ 791834 w 956126"/>
                <a:gd name="connsiteY4" fmla="*/ 955427 h 961645"/>
                <a:gd name="connsiteX5" fmla="*/ 705954 w 956126"/>
                <a:gd name="connsiteY5" fmla="*/ 867997 h 961645"/>
                <a:gd name="connsiteX6" fmla="*/ 863526 w 956126"/>
                <a:gd name="connsiteY6" fmla="*/ 709718 h 961645"/>
                <a:gd name="connsiteX7" fmla="*/ 234396 w 956126"/>
                <a:gd name="connsiteY7" fmla="*/ 612880 h 961645"/>
                <a:gd name="connsiteX8" fmla="*/ 342417 w 956126"/>
                <a:gd name="connsiteY8" fmla="*/ 722940 h 961645"/>
                <a:gd name="connsiteX9" fmla="*/ 340275 w 956126"/>
                <a:gd name="connsiteY9" fmla="*/ 725013 h 961645"/>
                <a:gd name="connsiteX10" fmla="*/ 325283 w 956126"/>
                <a:gd name="connsiteY10" fmla="*/ 739525 h 961645"/>
                <a:gd name="connsiteX11" fmla="*/ 293994 w 956126"/>
                <a:gd name="connsiteY11" fmla="*/ 738771 h 961645"/>
                <a:gd name="connsiteX12" fmla="*/ 218007 w 956126"/>
                <a:gd name="connsiteY12" fmla="*/ 661126 h 961645"/>
                <a:gd name="connsiteX13" fmla="*/ 218007 w 956126"/>
                <a:gd name="connsiteY13" fmla="*/ 629464 h 961645"/>
                <a:gd name="connsiteX14" fmla="*/ 234396 w 956126"/>
                <a:gd name="connsiteY14" fmla="*/ 612880 h 961645"/>
                <a:gd name="connsiteX15" fmla="*/ 750405 w 956126"/>
                <a:gd name="connsiteY15" fmla="*/ 595418 h 961645"/>
                <a:gd name="connsiteX16" fmla="*/ 847242 w 956126"/>
                <a:gd name="connsiteY16" fmla="*/ 693843 h 961645"/>
                <a:gd name="connsiteX17" fmla="*/ 690079 w 956126"/>
                <a:gd name="connsiteY17" fmla="*/ 852593 h 961645"/>
                <a:gd name="connsiteX18" fmla="*/ 591654 w 956126"/>
                <a:gd name="connsiteY18" fmla="*/ 752581 h 961645"/>
                <a:gd name="connsiteX19" fmla="*/ 750405 w 956126"/>
                <a:gd name="connsiteY19" fmla="*/ 595418 h 961645"/>
                <a:gd name="connsiteX20" fmla="*/ 377054 w 956126"/>
                <a:gd name="connsiteY20" fmla="*/ 217593 h 961645"/>
                <a:gd name="connsiteX21" fmla="*/ 463419 w 956126"/>
                <a:gd name="connsiteY21" fmla="*/ 305616 h 961645"/>
                <a:gd name="connsiteX22" fmla="*/ 463419 w 956126"/>
                <a:gd name="connsiteY22" fmla="*/ 337215 h 961645"/>
                <a:gd name="connsiteX23" fmla="*/ 412351 w 956126"/>
                <a:gd name="connsiteY23" fmla="*/ 387621 h 961645"/>
                <a:gd name="connsiteX24" fmla="*/ 436383 w 956126"/>
                <a:gd name="connsiteY24" fmla="*/ 411696 h 961645"/>
                <a:gd name="connsiteX25" fmla="*/ 539270 w 956126"/>
                <a:gd name="connsiteY25" fmla="*/ 308626 h 961645"/>
                <a:gd name="connsiteX26" fmla="*/ 570812 w 956126"/>
                <a:gd name="connsiteY26" fmla="*/ 309378 h 961645"/>
                <a:gd name="connsiteX27" fmla="*/ 648165 w 956126"/>
                <a:gd name="connsiteY27" fmla="*/ 386869 h 961645"/>
                <a:gd name="connsiteX28" fmla="*/ 648165 w 956126"/>
                <a:gd name="connsiteY28" fmla="*/ 418467 h 961645"/>
                <a:gd name="connsiteX29" fmla="*/ 544527 w 956126"/>
                <a:gd name="connsiteY29" fmla="*/ 521537 h 961645"/>
                <a:gd name="connsiteX30" fmla="*/ 569310 w 956126"/>
                <a:gd name="connsiteY30" fmla="*/ 546364 h 961645"/>
                <a:gd name="connsiteX31" fmla="*/ 620378 w 956126"/>
                <a:gd name="connsiteY31" fmla="*/ 495957 h 961645"/>
                <a:gd name="connsiteX32" fmla="*/ 651920 w 956126"/>
                <a:gd name="connsiteY32" fmla="*/ 495957 h 961645"/>
                <a:gd name="connsiteX33" fmla="*/ 734530 w 956126"/>
                <a:gd name="connsiteY33" fmla="*/ 578714 h 961645"/>
                <a:gd name="connsiteX34" fmla="*/ 576069 w 956126"/>
                <a:gd name="connsiteY34" fmla="*/ 736705 h 961645"/>
                <a:gd name="connsiteX35" fmla="*/ 493459 w 956126"/>
                <a:gd name="connsiteY35" fmla="*/ 653196 h 961645"/>
                <a:gd name="connsiteX36" fmla="*/ 493459 w 956126"/>
                <a:gd name="connsiteY36" fmla="*/ 621598 h 961645"/>
                <a:gd name="connsiteX37" fmla="*/ 546780 w 956126"/>
                <a:gd name="connsiteY37" fmla="*/ 568934 h 961645"/>
                <a:gd name="connsiteX38" fmla="*/ 521997 w 956126"/>
                <a:gd name="connsiteY38" fmla="*/ 543355 h 961645"/>
                <a:gd name="connsiteX39" fmla="*/ 359030 w 956126"/>
                <a:gd name="connsiteY39" fmla="*/ 705859 h 961645"/>
                <a:gd name="connsiteX40" fmla="*/ 250134 w 956126"/>
                <a:gd name="connsiteY40" fmla="*/ 596018 h 961645"/>
                <a:gd name="connsiteX41" fmla="*/ 413853 w 956126"/>
                <a:gd name="connsiteY41" fmla="*/ 434266 h 961645"/>
                <a:gd name="connsiteX42" fmla="*/ 389821 w 956126"/>
                <a:gd name="connsiteY42" fmla="*/ 410191 h 961645"/>
                <a:gd name="connsiteX43" fmla="*/ 336499 w 956126"/>
                <a:gd name="connsiteY43" fmla="*/ 462855 h 961645"/>
                <a:gd name="connsiteX44" fmla="*/ 304957 w 956126"/>
                <a:gd name="connsiteY44" fmla="*/ 462855 h 961645"/>
                <a:gd name="connsiteX45" fmla="*/ 218592 w 956126"/>
                <a:gd name="connsiteY45" fmla="*/ 375584 h 961645"/>
                <a:gd name="connsiteX46" fmla="*/ 377054 w 956126"/>
                <a:gd name="connsiteY46" fmla="*/ 217593 h 961645"/>
                <a:gd name="connsiteX47" fmla="*/ 263042 w 956126"/>
                <a:gd name="connsiteY47" fmla="*/ 103293 h 961645"/>
                <a:gd name="connsiteX48" fmla="*/ 361467 w 956126"/>
                <a:gd name="connsiteY48" fmla="*/ 201718 h 961645"/>
                <a:gd name="connsiteX49" fmla="*/ 202717 w 956126"/>
                <a:gd name="connsiteY49" fmla="*/ 360468 h 961645"/>
                <a:gd name="connsiteX50" fmla="*/ 104292 w 956126"/>
                <a:gd name="connsiteY50" fmla="*/ 260456 h 961645"/>
                <a:gd name="connsiteX51" fmla="*/ 263042 w 956126"/>
                <a:gd name="connsiteY51" fmla="*/ 103293 h 961645"/>
                <a:gd name="connsiteX52" fmla="*/ 963 w 956126"/>
                <a:gd name="connsiteY52" fmla="*/ 64 h 961645"/>
                <a:gd name="connsiteX53" fmla="*/ 165092 w 956126"/>
                <a:gd name="connsiteY53" fmla="*/ 4409 h 961645"/>
                <a:gd name="connsiteX54" fmla="*/ 247167 w 956126"/>
                <a:gd name="connsiteY54" fmla="*/ 87514 h 961645"/>
                <a:gd name="connsiteX55" fmla="*/ 89040 w 956126"/>
                <a:gd name="connsiteY55" fmla="*/ 246168 h 961645"/>
                <a:gd name="connsiteX56" fmla="*/ 6212 w 956126"/>
                <a:gd name="connsiteY56" fmla="*/ 162308 h 961645"/>
                <a:gd name="connsiteX57" fmla="*/ 6212 w 956126"/>
                <a:gd name="connsiteY57" fmla="*/ 130577 h 961645"/>
                <a:gd name="connsiteX58" fmla="*/ 133467 w 956126"/>
                <a:gd name="connsiteY58" fmla="*/ 3653 h 961645"/>
                <a:gd name="connsiteX59" fmla="*/ 963 w 956126"/>
                <a:gd name="connsiteY59" fmla="*/ 64 h 96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56126" h="961645">
                  <a:moveTo>
                    <a:pt x="863526" y="709718"/>
                  </a:moveTo>
                  <a:cubicBezTo>
                    <a:pt x="863535" y="709728"/>
                    <a:pt x="864431" y="710647"/>
                    <a:pt x="949406" y="797902"/>
                  </a:cubicBezTo>
                  <a:cubicBezTo>
                    <a:pt x="958367" y="806193"/>
                    <a:pt x="958367" y="820513"/>
                    <a:pt x="949406" y="829558"/>
                  </a:cubicBezTo>
                  <a:lnTo>
                    <a:pt x="823199" y="955427"/>
                  </a:lnTo>
                  <a:cubicBezTo>
                    <a:pt x="814985" y="963718"/>
                    <a:pt x="800796" y="963718"/>
                    <a:pt x="791834" y="955427"/>
                  </a:cubicBezTo>
                  <a:cubicBezTo>
                    <a:pt x="791824" y="955417"/>
                    <a:pt x="790906" y="954482"/>
                    <a:pt x="705954" y="867997"/>
                  </a:cubicBezTo>
                  <a:cubicBezTo>
                    <a:pt x="705973" y="867979"/>
                    <a:pt x="707658" y="866286"/>
                    <a:pt x="863526" y="709718"/>
                  </a:cubicBezTo>
                  <a:close/>
                  <a:moveTo>
                    <a:pt x="234396" y="612880"/>
                  </a:moveTo>
                  <a:cubicBezTo>
                    <a:pt x="234408" y="612892"/>
                    <a:pt x="235502" y="614006"/>
                    <a:pt x="342417" y="722940"/>
                  </a:cubicBezTo>
                  <a:cubicBezTo>
                    <a:pt x="342411" y="722946"/>
                    <a:pt x="342304" y="723050"/>
                    <a:pt x="340275" y="725013"/>
                  </a:cubicBezTo>
                  <a:lnTo>
                    <a:pt x="325283" y="739525"/>
                  </a:lnTo>
                  <a:cubicBezTo>
                    <a:pt x="317088" y="747817"/>
                    <a:pt x="302934" y="747817"/>
                    <a:pt x="293994" y="738771"/>
                  </a:cubicBezTo>
                  <a:cubicBezTo>
                    <a:pt x="293979" y="738756"/>
                    <a:pt x="292927" y="737681"/>
                    <a:pt x="218007" y="661126"/>
                  </a:cubicBezTo>
                  <a:cubicBezTo>
                    <a:pt x="209067" y="652080"/>
                    <a:pt x="209067" y="637757"/>
                    <a:pt x="218007" y="629464"/>
                  </a:cubicBezTo>
                  <a:lnTo>
                    <a:pt x="234396" y="612880"/>
                  </a:lnTo>
                  <a:close/>
                  <a:moveTo>
                    <a:pt x="750405" y="595418"/>
                  </a:moveTo>
                  <a:lnTo>
                    <a:pt x="847242" y="693843"/>
                  </a:lnTo>
                  <a:lnTo>
                    <a:pt x="690079" y="852593"/>
                  </a:lnTo>
                  <a:lnTo>
                    <a:pt x="591654" y="752581"/>
                  </a:lnTo>
                  <a:lnTo>
                    <a:pt x="750405" y="595418"/>
                  </a:lnTo>
                  <a:close/>
                  <a:moveTo>
                    <a:pt x="377054" y="217593"/>
                  </a:moveTo>
                  <a:cubicBezTo>
                    <a:pt x="377062" y="217601"/>
                    <a:pt x="377869" y="218424"/>
                    <a:pt x="463419" y="305616"/>
                  </a:cubicBezTo>
                  <a:cubicBezTo>
                    <a:pt x="472431" y="313892"/>
                    <a:pt x="472431" y="328186"/>
                    <a:pt x="463419" y="337215"/>
                  </a:cubicBezTo>
                  <a:cubicBezTo>
                    <a:pt x="463411" y="337223"/>
                    <a:pt x="462773" y="337852"/>
                    <a:pt x="412351" y="387621"/>
                  </a:cubicBezTo>
                  <a:lnTo>
                    <a:pt x="436383" y="411696"/>
                  </a:lnTo>
                  <a:lnTo>
                    <a:pt x="539270" y="308626"/>
                  </a:lnTo>
                  <a:cubicBezTo>
                    <a:pt x="548282" y="300350"/>
                    <a:pt x="562551" y="300350"/>
                    <a:pt x="570812" y="309378"/>
                  </a:cubicBezTo>
                  <a:lnTo>
                    <a:pt x="648165" y="386869"/>
                  </a:lnTo>
                  <a:cubicBezTo>
                    <a:pt x="657177" y="395897"/>
                    <a:pt x="657177" y="410191"/>
                    <a:pt x="648165" y="418467"/>
                  </a:cubicBezTo>
                  <a:cubicBezTo>
                    <a:pt x="648155" y="418476"/>
                    <a:pt x="647165" y="419461"/>
                    <a:pt x="544527" y="521537"/>
                  </a:cubicBezTo>
                  <a:cubicBezTo>
                    <a:pt x="544535" y="521546"/>
                    <a:pt x="544992" y="522003"/>
                    <a:pt x="569310" y="546364"/>
                  </a:cubicBezTo>
                  <a:cubicBezTo>
                    <a:pt x="569318" y="546356"/>
                    <a:pt x="569945" y="545737"/>
                    <a:pt x="620378" y="495957"/>
                  </a:cubicBezTo>
                  <a:cubicBezTo>
                    <a:pt x="629390" y="486929"/>
                    <a:pt x="643659" y="486929"/>
                    <a:pt x="651920" y="495957"/>
                  </a:cubicBezTo>
                  <a:lnTo>
                    <a:pt x="734530" y="578714"/>
                  </a:lnTo>
                  <a:cubicBezTo>
                    <a:pt x="734516" y="578729"/>
                    <a:pt x="733022" y="580218"/>
                    <a:pt x="576069" y="736705"/>
                  </a:cubicBezTo>
                  <a:cubicBezTo>
                    <a:pt x="576062" y="736698"/>
                    <a:pt x="575297" y="735925"/>
                    <a:pt x="493459" y="653196"/>
                  </a:cubicBezTo>
                  <a:cubicBezTo>
                    <a:pt x="485198" y="644168"/>
                    <a:pt x="485198" y="629873"/>
                    <a:pt x="493459" y="621598"/>
                  </a:cubicBezTo>
                  <a:cubicBezTo>
                    <a:pt x="493467" y="621589"/>
                    <a:pt x="494129" y="620936"/>
                    <a:pt x="546780" y="568934"/>
                  </a:cubicBezTo>
                  <a:cubicBezTo>
                    <a:pt x="546771" y="568925"/>
                    <a:pt x="546314" y="568453"/>
                    <a:pt x="521997" y="543355"/>
                  </a:cubicBezTo>
                  <a:lnTo>
                    <a:pt x="359030" y="705859"/>
                  </a:lnTo>
                  <a:cubicBezTo>
                    <a:pt x="359020" y="705850"/>
                    <a:pt x="358014" y="704834"/>
                    <a:pt x="250134" y="596018"/>
                  </a:cubicBezTo>
                  <a:cubicBezTo>
                    <a:pt x="250149" y="596004"/>
                    <a:pt x="251671" y="594500"/>
                    <a:pt x="413853" y="434266"/>
                  </a:cubicBezTo>
                  <a:cubicBezTo>
                    <a:pt x="413844" y="434258"/>
                    <a:pt x="413403" y="433816"/>
                    <a:pt x="389821" y="410191"/>
                  </a:cubicBezTo>
                  <a:cubicBezTo>
                    <a:pt x="389813" y="410199"/>
                    <a:pt x="389160" y="410844"/>
                    <a:pt x="336499" y="462855"/>
                  </a:cubicBezTo>
                  <a:cubicBezTo>
                    <a:pt x="328238" y="471130"/>
                    <a:pt x="313969" y="471130"/>
                    <a:pt x="304957" y="462855"/>
                  </a:cubicBezTo>
                  <a:cubicBezTo>
                    <a:pt x="304950" y="462847"/>
                    <a:pt x="304152" y="462041"/>
                    <a:pt x="218592" y="375584"/>
                  </a:cubicBezTo>
                  <a:lnTo>
                    <a:pt x="377054" y="217593"/>
                  </a:lnTo>
                  <a:close/>
                  <a:moveTo>
                    <a:pt x="263042" y="103293"/>
                  </a:moveTo>
                  <a:lnTo>
                    <a:pt x="361467" y="201718"/>
                  </a:lnTo>
                  <a:lnTo>
                    <a:pt x="202717" y="360468"/>
                  </a:lnTo>
                  <a:lnTo>
                    <a:pt x="104292" y="260456"/>
                  </a:lnTo>
                  <a:lnTo>
                    <a:pt x="263042" y="103293"/>
                  </a:lnTo>
                  <a:close/>
                  <a:moveTo>
                    <a:pt x="963" y="64"/>
                  </a:moveTo>
                  <a:cubicBezTo>
                    <a:pt x="6704" y="159"/>
                    <a:pt x="160950" y="-124"/>
                    <a:pt x="165092" y="4409"/>
                  </a:cubicBezTo>
                  <a:lnTo>
                    <a:pt x="247167" y="87514"/>
                  </a:lnTo>
                  <a:lnTo>
                    <a:pt x="89040" y="246168"/>
                  </a:lnTo>
                  <a:cubicBezTo>
                    <a:pt x="89031" y="246158"/>
                    <a:pt x="88142" y="245259"/>
                    <a:pt x="6212" y="162308"/>
                  </a:cubicBezTo>
                  <a:cubicBezTo>
                    <a:pt x="-2071" y="153242"/>
                    <a:pt x="-2071" y="138888"/>
                    <a:pt x="6212" y="130577"/>
                  </a:cubicBezTo>
                  <a:lnTo>
                    <a:pt x="133467" y="3653"/>
                  </a:lnTo>
                  <a:cubicBezTo>
                    <a:pt x="137984" y="-502"/>
                    <a:pt x="-4779" y="-30"/>
                    <a:pt x="963" y="6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雲形吹き出し 349"/>
            <p:cNvSpPr/>
            <p:nvPr/>
          </p:nvSpPr>
          <p:spPr>
            <a:xfrm>
              <a:off x="4231986" y="3728372"/>
              <a:ext cx="3422386" cy="896226"/>
            </a:xfrm>
            <a:prstGeom prst="cloudCallout">
              <a:avLst>
                <a:gd name="adj1" fmla="val 3765"/>
                <a:gd name="adj2" fmla="val -9277"/>
              </a:avLst>
            </a:prstGeom>
            <a:solidFill>
              <a:schemeClr val="bg1">
                <a:lumMod val="75000"/>
              </a:schemeClr>
            </a:solidFill>
            <a:ln w="57150" cap="flat" cmpd="sng" algn="ctr">
              <a:noFill/>
              <a:prstDash val="solid"/>
            </a:ln>
            <a:effectLst>
              <a:softEdge rad="63500"/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kern="0">
                <a:solidFill>
                  <a:srgbClr val="FFFFFF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sp>
          <p:nvSpPr>
            <p:cNvPr id="29" name="Flowchart: Data 28"/>
            <p:cNvSpPr/>
            <p:nvPr/>
          </p:nvSpPr>
          <p:spPr bwMode="auto">
            <a:xfrm>
              <a:off x="178537" y="4821377"/>
              <a:ext cx="9212355" cy="1081147"/>
            </a:xfrm>
            <a:prstGeom prst="flowChartInputOutp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30" name="グループ化 187"/>
            <p:cNvGrpSpPr>
              <a:grpSpLocks noChangeAspect="1"/>
            </p:cNvGrpSpPr>
            <p:nvPr/>
          </p:nvGrpSpPr>
          <p:grpSpPr bwMode="gray">
            <a:xfrm>
              <a:off x="4971275" y="5292436"/>
              <a:ext cx="844720" cy="318712"/>
              <a:chOff x="7128818" y="3367088"/>
              <a:chExt cx="1413680" cy="533400"/>
            </a:xfrm>
            <a:solidFill>
              <a:schemeClr val="tx1"/>
            </a:solidFill>
          </p:grpSpPr>
          <p:sp>
            <p:nvSpPr>
              <p:cNvPr id="50" name="Freeform 49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 bwMode="auto">
            <a:xfrm flipH="1" flipV="1">
              <a:off x="2873097" y="3459814"/>
              <a:ext cx="2351030" cy="1832624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32" name="Picture 6" descr="島部品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3" y="4620215"/>
              <a:ext cx="3802685" cy="1327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 bwMode="auto">
            <a:xfrm flipH="1">
              <a:off x="2473728" y="3494855"/>
              <a:ext cx="335931" cy="85903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/>
            <p:cNvCxnSpPr/>
            <p:nvPr/>
          </p:nvCxnSpPr>
          <p:spPr bwMode="auto">
            <a:xfrm flipV="1">
              <a:off x="5466430" y="4145621"/>
              <a:ext cx="61391" cy="1121546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 flipV="1">
              <a:off x="5086490" y="3533485"/>
              <a:ext cx="441963" cy="464447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5670185" y="3439132"/>
              <a:ext cx="311564" cy="5532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4838461" y="3912002"/>
              <a:ext cx="670673" cy="18982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 flipV="1">
              <a:off x="5695568" y="3717500"/>
              <a:ext cx="692068" cy="3671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5627647" y="3229426"/>
              <a:ext cx="2138996" cy="2018959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0" name="TextBox 39"/>
            <p:cNvSpPr txBox="1"/>
            <p:nvPr/>
          </p:nvSpPr>
          <p:spPr>
            <a:xfrm>
              <a:off x="649655" y="2184466"/>
              <a:ext cx="28905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Automatic  Identification System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48538" y="2179188"/>
              <a:ext cx="1262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7828" y="2444910"/>
              <a:ext cx="1563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Microwave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角丸四角形 319"/>
            <p:cNvSpPr>
              <a:spLocks noChangeAspect="1"/>
            </p:cNvSpPr>
            <p:nvPr/>
          </p:nvSpPr>
          <p:spPr bwMode="gray">
            <a:xfrm flipH="1">
              <a:off x="3744192" y="2347197"/>
              <a:ext cx="548216" cy="548216"/>
            </a:xfrm>
            <a:custGeom>
              <a:avLst/>
              <a:gdLst/>
              <a:ahLst/>
              <a:cxnLst/>
              <a:rect l="l" t="t" r="r" b="b"/>
              <a:pathLst>
                <a:path w="395780" h="395780">
                  <a:moveTo>
                    <a:pt x="197890" y="311178"/>
                  </a:moveTo>
                  <a:cubicBezTo>
                    <a:pt x="187867" y="311178"/>
                    <a:pt x="179742" y="319303"/>
                    <a:pt x="179742" y="329326"/>
                  </a:cubicBezTo>
                  <a:lnTo>
                    <a:pt x="179742" y="377632"/>
                  </a:lnTo>
                  <a:cubicBezTo>
                    <a:pt x="179742" y="387655"/>
                    <a:pt x="187867" y="395780"/>
                    <a:pt x="197890" y="395780"/>
                  </a:cubicBezTo>
                  <a:cubicBezTo>
                    <a:pt x="207913" y="395780"/>
                    <a:pt x="216038" y="387655"/>
                    <a:pt x="216038" y="377632"/>
                  </a:cubicBezTo>
                  <a:lnTo>
                    <a:pt x="216038" y="329326"/>
                  </a:lnTo>
                  <a:cubicBezTo>
                    <a:pt x="216038" y="319303"/>
                    <a:pt x="207913" y="311178"/>
                    <a:pt x="197890" y="311178"/>
                  </a:cubicBezTo>
                  <a:close/>
                  <a:moveTo>
                    <a:pt x="290829" y="272681"/>
                  </a:moveTo>
                  <a:cubicBezTo>
                    <a:pt x="286185" y="272681"/>
                    <a:pt x="281540" y="274453"/>
                    <a:pt x="277997" y="277997"/>
                  </a:cubicBezTo>
                  <a:cubicBezTo>
                    <a:pt x="270909" y="285084"/>
                    <a:pt x="270909" y="296575"/>
                    <a:pt x="277997" y="303662"/>
                  </a:cubicBezTo>
                  <a:lnTo>
                    <a:pt x="312154" y="337819"/>
                  </a:lnTo>
                  <a:cubicBezTo>
                    <a:pt x="319242" y="344907"/>
                    <a:pt x="330732" y="344907"/>
                    <a:pt x="337819" y="337819"/>
                  </a:cubicBezTo>
                  <a:cubicBezTo>
                    <a:pt x="344907" y="330732"/>
                    <a:pt x="344907" y="319242"/>
                    <a:pt x="337819" y="312154"/>
                  </a:cubicBezTo>
                  <a:lnTo>
                    <a:pt x="303662" y="277997"/>
                  </a:lnTo>
                  <a:cubicBezTo>
                    <a:pt x="300118" y="274453"/>
                    <a:pt x="295474" y="272681"/>
                    <a:pt x="290829" y="272681"/>
                  </a:cubicBezTo>
                  <a:close/>
                  <a:moveTo>
                    <a:pt x="104950" y="272681"/>
                  </a:moveTo>
                  <a:cubicBezTo>
                    <a:pt x="100306" y="272681"/>
                    <a:pt x="95662" y="274453"/>
                    <a:pt x="92118" y="277997"/>
                  </a:cubicBezTo>
                  <a:lnTo>
                    <a:pt x="57960" y="312154"/>
                  </a:lnTo>
                  <a:cubicBezTo>
                    <a:pt x="50873" y="319242"/>
                    <a:pt x="50873" y="330732"/>
                    <a:pt x="57960" y="337819"/>
                  </a:cubicBezTo>
                  <a:cubicBezTo>
                    <a:pt x="65048" y="344907"/>
                    <a:pt x="76538" y="344907"/>
                    <a:pt x="83625" y="337819"/>
                  </a:cubicBezTo>
                  <a:lnTo>
                    <a:pt x="117783" y="303662"/>
                  </a:lnTo>
                  <a:cubicBezTo>
                    <a:pt x="124870" y="296575"/>
                    <a:pt x="124870" y="285084"/>
                    <a:pt x="117783" y="277997"/>
                  </a:cubicBezTo>
                  <a:cubicBezTo>
                    <a:pt x="114239" y="274453"/>
                    <a:pt x="109595" y="272681"/>
                    <a:pt x="104950" y="272681"/>
                  </a:cubicBezTo>
                  <a:close/>
                  <a:moveTo>
                    <a:pt x="66454" y="179742"/>
                  </a:moveTo>
                  <a:lnTo>
                    <a:pt x="18148" y="179742"/>
                  </a:lnTo>
                  <a:cubicBezTo>
                    <a:pt x="8125" y="179742"/>
                    <a:pt x="0" y="187867"/>
                    <a:pt x="0" y="197890"/>
                  </a:cubicBezTo>
                  <a:cubicBezTo>
                    <a:pt x="0" y="207913"/>
                    <a:pt x="8125" y="216038"/>
                    <a:pt x="18148" y="216038"/>
                  </a:cubicBezTo>
                  <a:lnTo>
                    <a:pt x="66454" y="216038"/>
                  </a:lnTo>
                  <a:cubicBezTo>
                    <a:pt x="76477" y="216038"/>
                    <a:pt x="84602" y="207913"/>
                    <a:pt x="84602" y="197890"/>
                  </a:cubicBezTo>
                  <a:cubicBezTo>
                    <a:pt x="84602" y="187867"/>
                    <a:pt x="76477" y="179742"/>
                    <a:pt x="66454" y="179742"/>
                  </a:cubicBezTo>
                  <a:close/>
                  <a:moveTo>
                    <a:pt x="377632" y="179742"/>
                  </a:moveTo>
                  <a:lnTo>
                    <a:pt x="329326" y="179742"/>
                  </a:lnTo>
                  <a:cubicBezTo>
                    <a:pt x="319303" y="179742"/>
                    <a:pt x="311178" y="187867"/>
                    <a:pt x="311178" y="197890"/>
                  </a:cubicBezTo>
                  <a:cubicBezTo>
                    <a:pt x="311178" y="207913"/>
                    <a:pt x="319303" y="216038"/>
                    <a:pt x="329326" y="216038"/>
                  </a:cubicBezTo>
                  <a:lnTo>
                    <a:pt x="377632" y="216038"/>
                  </a:lnTo>
                  <a:cubicBezTo>
                    <a:pt x="387655" y="216038"/>
                    <a:pt x="395780" y="207913"/>
                    <a:pt x="395780" y="197890"/>
                  </a:cubicBezTo>
                  <a:cubicBezTo>
                    <a:pt x="395780" y="187867"/>
                    <a:pt x="387655" y="179742"/>
                    <a:pt x="377632" y="179742"/>
                  </a:cubicBezTo>
                  <a:close/>
                  <a:moveTo>
                    <a:pt x="197889" y="94620"/>
                  </a:moveTo>
                  <a:cubicBezTo>
                    <a:pt x="140854" y="94620"/>
                    <a:pt x="94618" y="140856"/>
                    <a:pt x="94618" y="197891"/>
                  </a:cubicBezTo>
                  <a:cubicBezTo>
                    <a:pt x="94618" y="254926"/>
                    <a:pt x="140854" y="301162"/>
                    <a:pt x="197889" y="301162"/>
                  </a:cubicBezTo>
                  <a:cubicBezTo>
                    <a:pt x="254924" y="301162"/>
                    <a:pt x="301160" y="254926"/>
                    <a:pt x="301160" y="197891"/>
                  </a:cubicBezTo>
                  <a:cubicBezTo>
                    <a:pt x="301160" y="140856"/>
                    <a:pt x="254924" y="94620"/>
                    <a:pt x="197889" y="94620"/>
                  </a:cubicBezTo>
                  <a:close/>
                  <a:moveTo>
                    <a:pt x="70793" y="52645"/>
                  </a:moveTo>
                  <a:cubicBezTo>
                    <a:pt x="66149" y="52645"/>
                    <a:pt x="61504" y="54417"/>
                    <a:pt x="57960" y="57961"/>
                  </a:cubicBezTo>
                  <a:cubicBezTo>
                    <a:pt x="50873" y="65048"/>
                    <a:pt x="50873" y="76539"/>
                    <a:pt x="57960" y="83626"/>
                  </a:cubicBezTo>
                  <a:lnTo>
                    <a:pt x="92118" y="117783"/>
                  </a:lnTo>
                  <a:cubicBezTo>
                    <a:pt x="99205" y="124871"/>
                    <a:pt x="110696" y="124871"/>
                    <a:pt x="117783" y="117783"/>
                  </a:cubicBezTo>
                  <a:cubicBezTo>
                    <a:pt x="124870" y="110696"/>
                    <a:pt x="124870" y="99206"/>
                    <a:pt x="117783" y="92118"/>
                  </a:cubicBezTo>
                  <a:lnTo>
                    <a:pt x="83625" y="57961"/>
                  </a:lnTo>
                  <a:cubicBezTo>
                    <a:pt x="80082" y="54417"/>
                    <a:pt x="75437" y="52645"/>
                    <a:pt x="70793" y="52645"/>
                  </a:cubicBezTo>
                  <a:close/>
                  <a:moveTo>
                    <a:pt x="324987" y="52645"/>
                  </a:moveTo>
                  <a:cubicBezTo>
                    <a:pt x="320342" y="52645"/>
                    <a:pt x="315698" y="54417"/>
                    <a:pt x="312154" y="57961"/>
                  </a:cubicBezTo>
                  <a:lnTo>
                    <a:pt x="277997" y="92118"/>
                  </a:lnTo>
                  <a:cubicBezTo>
                    <a:pt x="270909" y="99206"/>
                    <a:pt x="270909" y="110696"/>
                    <a:pt x="277997" y="117783"/>
                  </a:cubicBezTo>
                  <a:cubicBezTo>
                    <a:pt x="285084" y="124871"/>
                    <a:pt x="296574" y="124871"/>
                    <a:pt x="303662" y="117783"/>
                  </a:cubicBezTo>
                  <a:lnTo>
                    <a:pt x="337819" y="83626"/>
                  </a:lnTo>
                  <a:cubicBezTo>
                    <a:pt x="344907" y="76539"/>
                    <a:pt x="344907" y="65048"/>
                    <a:pt x="337819" y="57961"/>
                  </a:cubicBezTo>
                  <a:cubicBezTo>
                    <a:pt x="334275" y="54417"/>
                    <a:pt x="329631" y="52645"/>
                    <a:pt x="324987" y="52645"/>
                  </a:cubicBezTo>
                  <a:close/>
                  <a:moveTo>
                    <a:pt x="197890" y="0"/>
                  </a:moveTo>
                  <a:cubicBezTo>
                    <a:pt x="187867" y="0"/>
                    <a:pt x="179742" y="8125"/>
                    <a:pt x="179742" y="18148"/>
                  </a:cubicBezTo>
                  <a:lnTo>
                    <a:pt x="179742" y="66454"/>
                  </a:lnTo>
                  <a:cubicBezTo>
                    <a:pt x="179742" y="76477"/>
                    <a:pt x="187867" y="84602"/>
                    <a:pt x="197890" y="84602"/>
                  </a:cubicBezTo>
                  <a:cubicBezTo>
                    <a:pt x="207913" y="84602"/>
                    <a:pt x="216038" y="76477"/>
                    <a:pt x="216038" y="66454"/>
                  </a:cubicBezTo>
                  <a:lnTo>
                    <a:pt x="216038" y="18148"/>
                  </a:lnTo>
                  <a:cubicBezTo>
                    <a:pt x="216038" y="8125"/>
                    <a:pt x="207913" y="0"/>
                    <a:pt x="19789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ja-JP" alt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4099064" y="2862965"/>
              <a:ext cx="1336063" cy="242109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 flipV="1">
              <a:off x="5764846" y="3369500"/>
              <a:ext cx="2071963" cy="195595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6" name="Rounded Rectangular Callout 45"/>
            <p:cNvSpPr/>
            <p:nvPr/>
          </p:nvSpPr>
          <p:spPr bwMode="auto">
            <a:xfrm>
              <a:off x="6529081" y="4624598"/>
              <a:ext cx="2712150" cy="1078307"/>
            </a:xfrm>
            <a:prstGeom prst="wedgeRoundRectCallout">
              <a:avLst>
                <a:gd name="adj1" fmla="val 16745"/>
                <a:gd name="adj2" fmla="val -15997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Cannot hide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time monitoring</a:t>
              </a:r>
            </a:p>
          </p:txBody>
        </p:sp>
        <p:sp>
          <p:nvSpPr>
            <p:cNvPr id="47" name="Rounded Rectangular Callout 46"/>
            <p:cNvSpPr/>
            <p:nvPr/>
          </p:nvSpPr>
          <p:spPr bwMode="auto">
            <a:xfrm>
              <a:off x="109347" y="3629222"/>
              <a:ext cx="1940205" cy="1082095"/>
            </a:xfrm>
            <a:prstGeom prst="wedgeRoundRectCallout">
              <a:avLst>
                <a:gd name="adj1" fmla="val 66600"/>
                <a:gd name="adj2" fmla="val -68925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 be easily spoofed by owner </a:t>
              </a:r>
            </a:p>
          </p:txBody>
        </p:sp>
        <p:sp>
          <p:nvSpPr>
            <p:cNvPr id="48" name="Rounded Rectangular Callout 47"/>
            <p:cNvSpPr/>
            <p:nvPr/>
          </p:nvSpPr>
          <p:spPr bwMode="auto">
            <a:xfrm>
              <a:off x="5846703" y="2203826"/>
              <a:ext cx="1986282" cy="773805"/>
            </a:xfrm>
            <a:prstGeom prst="wedgeRoundRectCallout">
              <a:avLst>
                <a:gd name="adj1" fmla="val -63622"/>
                <a:gd name="adj2" fmla="val 37658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Undetected due to cloud</a:t>
              </a:r>
            </a:p>
          </p:txBody>
        </p:sp>
        <p:sp>
          <p:nvSpPr>
            <p:cNvPr id="49" name="Freeform 48"/>
            <p:cNvSpPr>
              <a:spLocks noChangeAspect="1"/>
            </p:cNvSpPr>
            <p:nvPr/>
          </p:nvSpPr>
          <p:spPr bwMode="gray">
            <a:xfrm>
              <a:off x="2080855" y="4353893"/>
              <a:ext cx="480502" cy="783710"/>
            </a:xfrm>
            <a:custGeom>
              <a:avLst/>
              <a:gdLst/>
              <a:ahLst/>
              <a:cxnLst/>
              <a:rect l="l" t="t" r="r" b="b"/>
              <a:pathLst>
                <a:path w="779462" h="1271314">
                  <a:moveTo>
                    <a:pt x="390654" y="914729"/>
                  </a:moveTo>
                  <a:cubicBezTo>
                    <a:pt x="369673" y="940337"/>
                    <a:pt x="340949" y="975396"/>
                    <a:pt x="301625" y="1023392"/>
                  </a:cubicBezTo>
                  <a:lnTo>
                    <a:pt x="304421" y="1023392"/>
                  </a:lnTo>
                  <a:lnTo>
                    <a:pt x="311063" y="1023392"/>
                  </a:lnTo>
                  <a:lnTo>
                    <a:pt x="323996" y="1023392"/>
                  </a:lnTo>
                  <a:lnTo>
                    <a:pt x="345318" y="1023392"/>
                  </a:lnTo>
                  <a:lnTo>
                    <a:pt x="377128" y="1023392"/>
                  </a:lnTo>
                  <a:lnTo>
                    <a:pt x="421520" y="1023392"/>
                  </a:lnTo>
                  <a:lnTo>
                    <a:pt x="479976" y="1023392"/>
                  </a:lnTo>
                  <a:cubicBezTo>
                    <a:pt x="479963" y="1023376"/>
                    <a:pt x="478911" y="1022096"/>
                    <a:pt x="390654" y="914729"/>
                  </a:cubicBezTo>
                  <a:close/>
                  <a:moveTo>
                    <a:pt x="334232" y="846090"/>
                  </a:moveTo>
                  <a:cubicBezTo>
                    <a:pt x="334225" y="846116"/>
                    <a:pt x="333815" y="847708"/>
                    <a:pt x="308689" y="945259"/>
                  </a:cubicBezTo>
                  <a:cubicBezTo>
                    <a:pt x="322412" y="928670"/>
                    <a:pt x="339926" y="907360"/>
                    <a:pt x="362260" y="880187"/>
                  </a:cubicBezTo>
                  <a:close/>
                  <a:moveTo>
                    <a:pt x="447508" y="845339"/>
                  </a:moveTo>
                  <a:cubicBezTo>
                    <a:pt x="447492" y="845357"/>
                    <a:pt x="446840" y="846154"/>
                    <a:pt x="418786" y="880394"/>
                  </a:cubicBezTo>
                  <a:cubicBezTo>
                    <a:pt x="432569" y="897190"/>
                    <a:pt x="450268" y="918760"/>
                    <a:pt x="472999" y="946460"/>
                  </a:cubicBezTo>
                  <a:cubicBezTo>
                    <a:pt x="472547" y="944667"/>
                    <a:pt x="469400" y="932185"/>
                    <a:pt x="447508" y="845339"/>
                  </a:cubicBezTo>
                  <a:close/>
                  <a:moveTo>
                    <a:pt x="392332" y="820906"/>
                  </a:moveTo>
                  <a:lnTo>
                    <a:pt x="392078" y="821298"/>
                  </a:lnTo>
                  <a:cubicBezTo>
                    <a:pt x="392057" y="821298"/>
                    <a:pt x="391399" y="821298"/>
                    <a:pt x="370292" y="821298"/>
                  </a:cubicBezTo>
                  <a:cubicBezTo>
                    <a:pt x="370304" y="821311"/>
                    <a:pt x="370773" y="821883"/>
                    <a:pt x="390460" y="845875"/>
                  </a:cubicBezTo>
                  <a:lnTo>
                    <a:pt x="410661" y="821298"/>
                  </a:lnTo>
                  <a:cubicBezTo>
                    <a:pt x="410649" y="821298"/>
                    <a:pt x="410501" y="821298"/>
                    <a:pt x="408405" y="821298"/>
                  </a:cubicBezTo>
                  <a:close/>
                  <a:moveTo>
                    <a:pt x="390695" y="729251"/>
                  </a:moveTo>
                  <a:cubicBezTo>
                    <a:pt x="382607" y="743022"/>
                    <a:pt x="373057" y="759280"/>
                    <a:pt x="361783" y="778475"/>
                  </a:cubicBezTo>
                  <a:lnTo>
                    <a:pt x="362699" y="778475"/>
                  </a:lnTo>
                  <a:lnTo>
                    <a:pt x="368602" y="778475"/>
                  </a:lnTo>
                  <a:lnTo>
                    <a:pt x="369115" y="778475"/>
                  </a:lnTo>
                  <a:lnTo>
                    <a:pt x="385998" y="778475"/>
                  </a:lnTo>
                  <a:lnTo>
                    <a:pt x="386527" y="778475"/>
                  </a:lnTo>
                  <a:lnTo>
                    <a:pt x="419875" y="778475"/>
                  </a:lnTo>
                  <a:cubicBezTo>
                    <a:pt x="419861" y="778450"/>
                    <a:pt x="419225" y="777379"/>
                    <a:pt x="390695" y="729251"/>
                  </a:cubicBezTo>
                  <a:close/>
                  <a:moveTo>
                    <a:pt x="435476" y="653011"/>
                  </a:moveTo>
                  <a:cubicBezTo>
                    <a:pt x="435466" y="653030"/>
                    <a:pt x="435010" y="653806"/>
                    <a:pt x="415665" y="686739"/>
                  </a:cubicBezTo>
                  <a:cubicBezTo>
                    <a:pt x="421653" y="696809"/>
                    <a:pt x="428226" y="707865"/>
                    <a:pt x="435443" y="720003"/>
                  </a:cubicBezTo>
                  <a:lnTo>
                    <a:pt x="435476" y="719875"/>
                  </a:lnTo>
                  <a:cubicBezTo>
                    <a:pt x="435476" y="719856"/>
                    <a:pt x="435476" y="718759"/>
                    <a:pt x="435476" y="653011"/>
                  </a:cubicBezTo>
                  <a:close/>
                  <a:moveTo>
                    <a:pt x="345501" y="653011"/>
                  </a:moveTo>
                  <a:cubicBezTo>
                    <a:pt x="345501" y="653028"/>
                    <a:pt x="345501" y="654075"/>
                    <a:pt x="345501" y="720626"/>
                  </a:cubicBezTo>
                  <a:cubicBezTo>
                    <a:pt x="351214" y="711140"/>
                    <a:pt x="357840" y="699934"/>
                    <a:pt x="365568" y="686863"/>
                  </a:cubicBezTo>
                  <a:close/>
                  <a:moveTo>
                    <a:pt x="390839" y="583425"/>
                  </a:moveTo>
                  <a:lnTo>
                    <a:pt x="390576" y="583893"/>
                  </a:lnTo>
                  <a:cubicBezTo>
                    <a:pt x="390556" y="583893"/>
                    <a:pt x="389724" y="583893"/>
                    <a:pt x="354516" y="583893"/>
                  </a:cubicBezTo>
                  <a:cubicBezTo>
                    <a:pt x="354525" y="583909"/>
                    <a:pt x="355099" y="584874"/>
                    <a:pt x="390584" y="644555"/>
                  </a:cubicBezTo>
                  <a:lnTo>
                    <a:pt x="426452" y="583893"/>
                  </a:lnTo>
                  <a:cubicBezTo>
                    <a:pt x="426432" y="583893"/>
                    <a:pt x="425623" y="583893"/>
                    <a:pt x="391110" y="583893"/>
                  </a:cubicBezTo>
                  <a:close/>
                  <a:moveTo>
                    <a:pt x="279439" y="380346"/>
                  </a:moveTo>
                  <a:lnTo>
                    <a:pt x="280021" y="456927"/>
                  </a:lnTo>
                  <a:cubicBezTo>
                    <a:pt x="280061" y="456927"/>
                    <a:pt x="280101" y="456927"/>
                    <a:pt x="280141" y="456927"/>
                  </a:cubicBezTo>
                  <a:cubicBezTo>
                    <a:pt x="280141" y="456949"/>
                    <a:pt x="280154" y="458291"/>
                    <a:pt x="280892" y="541822"/>
                  </a:cubicBezTo>
                  <a:cubicBezTo>
                    <a:pt x="280912" y="541822"/>
                    <a:pt x="281807" y="541822"/>
                    <a:pt x="322963" y="541822"/>
                  </a:cubicBezTo>
                  <a:cubicBezTo>
                    <a:pt x="322963" y="541800"/>
                    <a:pt x="322963" y="540453"/>
                    <a:pt x="322963" y="456927"/>
                  </a:cubicBezTo>
                  <a:lnTo>
                    <a:pt x="323006" y="456927"/>
                  </a:lnTo>
                  <a:cubicBezTo>
                    <a:pt x="323006" y="442607"/>
                    <a:pt x="323006" y="419062"/>
                    <a:pt x="323006" y="380346"/>
                  </a:cubicBezTo>
                  <a:cubicBezTo>
                    <a:pt x="322987" y="380346"/>
                    <a:pt x="322093" y="380346"/>
                    <a:pt x="279439" y="380346"/>
                  </a:cubicBezTo>
                  <a:close/>
                  <a:moveTo>
                    <a:pt x="458215" y="379592"/>
                  </a:moveTo>
                  <a:cubicBezTo>
                    <a:pt x="458215" y="379611"/>
                    <a:pt x="458215" y="380817"/>
                    <a:pt x="458215" y="456927"/>
                  </a:cubicBezTo>
                  <a:cubicBezTo>
                    <a:pt x="458405" y="456927"/>
                    <a:pt x="458596" y="456927"/>
                    <a:pt x="458787" y="456927"/>
                  </a:cubicBezTo>
                  <a:cubicBezTo>
                    <a:pt x="458787" y="456949"/>
                    <a:pt x="458787" y="458279"/>
                    <a:pt x="458787" y="541070"/>
                  </a:cubicBezTo>
                  <a:cubicBezTo>
                    <a:pt x="458809" y="541070"/>
                    <a:pt x="459766" y="541054"/>
                    <a:pt x="503906" y="540319"/>
                  </a:cubicBezTo>
                  <a:cubicBezTo>
                    <a:pt x="503906" y="540291"/>
                    <a:pt x="503906" y="539004"/>
                    <a:pt x="503906" y="479152"/>
                  </a:cubicBezTo>
                  <a:lnTo>
                    <a:pt x="503284" y="479152"/>
                  </a:lnTo>
                  <a:cubicBezTo>
                    <a:pt x="503284" y="479128"/>
                    <a:pt x="503284" y="477611"/>
                    <a:pt x="503284" y="379592"/>
                  </a:cubicBezTo>
                  <a:cubicBezTo>
                    <a:pt x="503264" y="379592"/>
                    <a:pt x="502333" y="379592"/>
                    <a:pt x="458215" y="379592"/>
                  </a:cubicBezTo>
                  <a:close/>
                  <a:moveTo>
                    <a:pt x="365822" y="379592"/>
                  </a:moveTo>
                  <a:cubicBezTo>
                    <a:pt x="365822" y="379617"/>
                    <a:pt x="365822" y="381162"/>
                    <a:pt x="365822" y="479152"/>
                  </a:cubicBezTo>
                  <a:cubicBezTo>
                    <a:pt x="365784" y="491566"/>
                    <a:pt x="365784" y="510915"/>
                    <a:pt x="365784" y="541070"/>
                  </a:cubicBezTo>
                  <a:lnTo>
                    <a:pt x="366547" y="541070"/>
                  </a:lnTo>
                  <a:lnTo>
                    <a:pt x="367058" y="541070"/>
                  </a:lnTo>
                  <a:lnTo>
                    <a:pt x="371888" y="541070"/>
                  </a:lnTo>
                  <a:lnTo>
                    <a:pt x="372404" y="541070"/>
                  </a:lnTo>
                  <a:lnTo>
                    <a:pt x="386385" y="541070"/>
                  </a:lnTo>
                  <a:lnTo>
                    <a:pt x="386915" y="541070"/>
                  </a:lnTo>
                  <a:lnTo>
                    <a:pt x="414616" y="541070"/>
                  </a:lnTo>
                  <a:lnTo>
                    <a:pt x="415173" y="541070"/>
                  </a:lnTo>
                  <a:cubicBezTo>
                    <a:pt x="415173" y="541041"/>
                    <a:pt x="415173" y="539730"/>
                    <a:pt x="415173" y="479152"/>
                  </a:cubicBezTo>
                  <a:lnTo>
                    <a:pt x="414647" y="479152"/>
                  </a:lnTo>
                  <a:cubicBezTo>
                    <a:pt x="414647" y="479128"/>
                    <a:pt x="414647" y="477611"/>
                    <a:pt x="414647" y="379592"/>
                  </a:cubicBezTo>
                  <a:cubicBezTo>
                    <a:pt x="414625" y="379592"/>
                    <a:pt x="413609" y="379592"/>
                    <a:pt x="365822" y="379592"/>
                  </a:cubicBezTo>
                  <a:close/>
                  <a:moveTo>
                    <a:pt x="388357" y="145777"/>
                  </a:moveTo>
                  <a:cubicBezTo>
                    <a:pt x="422159" y="145777"/>
                    <a:pt x="449952" y="172930"/>
                    <a:pt x="449952" y="206871"/>
                  </a:cubicBezTo>
                  <a:cubicBezTo>
                    <a:pt x="449952" y="233269"/>
                    <a:pt x="433426" y="255896"/>
                    <a:pt x="410141" y="264193"/>
                  </a:cubicBezTo>
                  <a:cubicBezTo>
                    <a:pt x="410141" y="264211"/>
                    <a:pt x="410141" y="265332"/>
                    <a:pt x="410141" y="337354"/>
                  </a:cubicBezTo>
                  <a:cubicBezTo>
                    <a:pt x="410164" y="337354"/>
                    <a:pt x="411626" y="337354"/>
                    <a:pt x="504787" y="337354"/>
                  </a:cubicBezTo>
                  <a:cubicBezTo>
                    <a:pt x="527321" y="337354"/>
                    <a:pt x="546100" y="356210"/>
                    <a:pt x="546100" y="379592"/>
                  </a:cubicBezTo>
                  <a:cubicBezTo>
                    <a:pt x="546100" y="379611"/>
                    <a:pt x="546100" y="380817"/>
                    <a:pt x="546100" y="456927"/>
                  </a:cubicBezTo>
                  <a:cubicBezTo>
                    <a:pt x="546322" y="456927"/>
                    <a:pt x="546544" y="456927"/>
                    <a:pt x="546768" y="456927"/>
                  </a:cubicBezTo>
                  <a:cubicBezTo>
                    <a:pt x="546768" y="456949"/>
                    <a:pt x="546768" y="458291"/>
                    <a:pt x="546768" y="541822"/>
                  </a:cubicBezTo>
                  <a:cubicBezTo>
                    <a:pt x="546768" y="565111"/>
                    <a:pt x="527969" y="583893"/>
                    <a:pt x="505410" y="583893"/>
                  </a:cubicBezTo>
                  <a:cubicBezTo>
                    <a:pt x="505395" y="583893"/>
                    <a:pt x="504780" y="583893"/>
                    <a:pt x="479091" y="583893"/>
                  </a:cubicBezTo>
                  <a:cubicBezTo>
                    <a:pt x="479091" y="583924"/>
                    <a:pt x="479091" y="586435"/>
                    <a:pt x="479091" y="797257"/>
                  </a:cubicBezTo>
                  <a:lnTo>
                    <a:pt x="601662" y="1271314"/>
                  </a:lnTo>
                  <a:cubicBezTo>
                    <a:pt x="601641" y="1271314"/>
                    <a:pt x="600684" y="1271314"/>
                    <a:pt x="556544" y="1271314"/>
                  </a:cubicBezTo>
                  <a:cubicBezTo>
                    <a:pt x="556536" y="1271285"/>
                    <a:pt x="555914" y="1268867"/>
                    <a:pt x="503906" y="1066966"/>
                  </a:cubicBezTo>
                  <a:cubicBezTo>
                    <a:pt x="503877" y="1066966"/>
                    <a:pt x="502140" y="1066966"/>
                    <a:pt x="393366" y="1066966"/>
                  </a:cubicBezTo>
                  <a:lnTo>
                    <a:pt x="392830" y="1066966"/>
                  </a:lnTo>
                  <a:cubicBezTo>
                    <a:pt x="392799" y="1066966"/>
                    <a:pt x="390953" y="1066966"/>
                    <a:pt x="277887" y="1066966"/>
                  </a:cubicBezTo>
                  <a:cubicBezTo>
                    <a:pt x="277879" y="1066995"/>
                    <a:pt x="277259" y="1069408"/>
                    <a:pt x="225299" y="1271314"/>
                  </a:cubicBezTo>
                  <a:cubicBezTo>
                    <a:pt x="225278" y="1271314"/>
                    <a:pt x="224346" y="1271314"/>
                    <a:pt x="180975" y="1271314"/>
                  </a:cubicBezTo>
                  <a:cubicBezTo>
                    <a:pt x="180983" y="1271283"/>
                    <a:pt x="181966" y="1267453"/>
                    <a:pt x="302679" y="797257"/>
                  </a:cubicBezTo>
                  <a:cubicBezTo>
                    <a:pt x="302679" y="797224"/>
                    <a:pt x="302679" y="794635"/>
                    <a:pt x="302679" y="583893"/>
                  </a:cubicBezTo>
                  <a:cubicBezTo>
                    <a:pt x="302655" y="583893"/>
                    <a:pt x="301936" y="583893"/>
                    <a:pt x="279390" y="583893"/>
                  </a:cubicBezTo>
                  <a:cubicBezTo>
                    <a:pt x="256852" y="583893"/>
                    <a:pt x="238070" y="565111"/>
                    <a:pt x="238070" y="541822"/>
                  </a:cubicBezTo>
                  <a:cubicBezTo>
                    <a:pt x="238070" y="541800"/>
                    <a:pt x="238070" y="540453"/>
                    <a:pt x="238070" y="456927"/>
                  </a:cubicBezTo>
                  <a:lnTo>
                    <a:pt x="238125" y="456927"/>
                  </a:lnTo>
                  <a:cubicBezTo>
                    <a:pt x="238125" y="442515"/>
                    <a:pt x="238125" y="418757"/>
                    <a:pt x="238125" y="379592"/>
                  </a:cubicBezTo>
                  <a:cubicBezTo>
                    <a:pt x="238125" y="356210"/>
                    <a:pt x="256904" y="337354"/>
                    <a:pt x="279439" y="337354"/>
                  </a:cubicBezTo>
                  <a:cubicBezTo>
                    <a:pt x="279461" y="337354"/>
                    <a:pt x="280841" y="337354"/>
                    <a:pt x="367325" y="337354"/>
                  </a:cubicBezTo>
                  <a:cubicBezTo>
                    <a:pt x="367325" y="337337"/>
                    <a:pt x="367325" y="336216"/>
                    <a:pt x="367325" y="264193"/>
                  </a:cubicBezTo>
                  <a:cubicBezTo>
                    <a:pt x="344039" y="255896"/>
                    <a:pt x="327513" y="233269"/>
                    <a:pt x="327513" y="206871"/>
                  </a:cubicBezTo>
                  <a:cubicBezTo>
                    <a:pt x="327513" y="172930"/>
                    <a:pt x="354555" y="145777"/>
                    <a:pt x="388357" y="145777"/>
                  </a:cubicBezTo>
                  <a:close/>
                  <a:moveTo>
                    <a:pt x="537733" y="120963"/>
                  </a:moveTo>
                  <a:cubicBezTo>
                    <a:pt x="541459" y="120302"/>
                    <a:pt x="545371" y="121058"/>
                    <a:pt x="548724" y="123326"/>
                  </a:cubicBezTo>
                  <a:cubicBezTo>
                    <a:pt x="574059" y="142980"/>
                    <a:pt x="588962" y="172463"/>
                    <a:pt x="588962" y="204969"/>
                  </a:cubicBezTo>
                  <a:cubicBezTo>
                    <a:pt x="588962" y="239742"/>
                    <a:pt x="570333" y="273004"/>
                    <a:pt x="539782" y="291147"/>
                  </a:cubicBezTo>
                  <a:cubicBezTo>
                    <a:pt x="537547" y="292659"/>
                    <a:pt x="535311" y="293415"/>
                    <a:pt x="532331" y="293415"/>
                  </a:cubicBezTo>
                  <a:lnTo>
                    <a:pt x="519663" y="285855"/>
                  </a:lnTo>
                  <a:cubicBezTo>
                    <a:pt x="515937" y="279052"/>
                    <a:pt x="518173" y="269224"/>
                    <a:pt x="524879" y="265445"/>
                  </a:cubicBezTo>
                  <a:cubicBezTo>
                    <a:pt x="546489" y="252594"/>
                    <a:pt x="559156" y="229915"/>
                    <a:pt x="559156" y="204969"/>
                  </a:cubicBezTo>
                  <a:cubicBezTo>
                    <a:pt x="559156" y="182290"/>
                    <a:pt x="548724" y="161123"/>
                    <a:pt x="530840" y="147516"/>
                  </a:cubicBezTo>
                  <a:cubicBezTo>
                    <a:pt x="524134" y="142980"/>
                    <a:pt x="522644" y="133153"/>
                    <a:pt x="527860" y="127105"/>
                  </a:cubicBezTo>
                  <a:cubicBezTo>
                    <a:pt x="530468" y="123704"/>
                    <a:pt x="534007" y="121625"/>
                    <a:pt x="537733" y="120963"/>
                  </a:cubicBezTo>
                  <a:close/>
                  <a:moveTo>
                    <a:pt x="242596" y="120963"/>
                  </a:moveTo>
                  <a:cubicBezTo>
                    <a:pt x="246459" y="121625"/>
                    <a:pt x="250039" y="123704"/>
                    <a:pt x="252300" y="127105"/>
                  </a:cubicBezTo>
                  <a:cubicBezTo>
                    <a:pt x="257575" y="133153"/>
                    <a:pt x="256068" y="142980"/>
                    <a:pt x="249285" y="147516"/>
                  </a:cubicBezTo>
                  <a:cubicBezTo>
                    <a:pt x="231197" y="161123"/>
                    <a:pt x="220646" y="182290"/>
                    <a:pt x="220646" y="204969"/>
                  </a:cubicBezTo>
                  <a:cubicBezTo>
                    <a:pt x="220646" y="229915"/>
                    <a:pt x="233458" y="252594"/>
                    <a:pt x="255314" y="265445"/>
                  </a:cubicBezTo>
                  <a:cubicBezTo>
                    <a:pt x="262098" y="269224"/>
                    <a:pt x="265112" y="279052"/>
                    <a:pt x="260590" y="285855"/>
                  </a:cubicBezTo>
                  <a:cubicBezTo>
                    <a:pt x="257575" y="290391"/>
                    <a:pt x="253053" y="293415"/>
                    <a:pt x="247778" y="293415"/>
                  </a:cubicBezTo>
                  <a:cubicBezTo>
                    <a:pt x="244763" y="293415"/>
                    <a:pt x="242502" y="292659"/>
                    <a:pt x="240241" y="291147"/>
                  </a:cubicBezTo>
                  <a:cubicBezTo>
                    <a:pt x="209341" y="273004"/>
                    <a:pt x="190500" y="239742"/>
                    <a:pt x="190500" y="204969"/>
                  </a:cubicBezTo>
                  <a:cubicBezTo>
                    <a:pt x="190500" y="172463"/>
                    <a:pt x="205573" y="142980"/>
                    <a:pt x="231197" y="123326"/>
                  </a:cubicBezTo>
                  <a:cubicBezTo>
                    <a:pt x="234589" y="121058"/>
                    <a:pt x="238734" y="120302"/>
                    <a:pt x="242596" y="120963"/>
                  </a:cubicBezTo>
                  <a:close/>
                  <a:moveTo>
                    <a:pt x="608217" y="60254"/>
                  </a:moveTo>
                  <a:cubicBezTo>
                    <a:pt x="612097" y="59971"/>
                    <a:pt x="616072" y="61101"/>
                    <a:pt x="619100" y="63738"/>
                  </a:cubicBezTo>
                  <a:cubicBezTo>
                    <a:pt x="660742" y="99141"/>
                    <a:pt x="684212" y="150362"/>
                    <a:pt x="684212" y="204596"/>
                  </a:cubicBezTo>
                  <a:cubicBezTo>
                    <a:pt x="684212" y="261843"/>
                    <a:pt x="657713" y="315324"/>
                    <a:pt x="611529" y="350727"/>
                  </a:cubicBezTo>
                  <a:cubicBezTo>
                    <a:pt x="609258" y="352987"/>
                    <a:pt x="606229" y="353740"/>
                    <a:pt x="602444" y="353740"/>
                  </a:cubicBezTo>
                  <a:cubicBezTo>
                    <a:pt x="597901" y="353740"/>
                    <a:pt x="593358" y="352233"/>
                    <a:pt x="591087" y="348467"/>
                  </a:cubicBezTo>
                  <a:cubicBezTo>
                    <a:pt x="585787" y="341688"/>
                    <a:pt x="586544" y="331896"/>
                    <a:pt x="593358" y="327376"/>
                  </a:cubicBezTo>
                  <a:cubicBezTo>
                    <a:pt x="631971" y="297246"/>
                    <a:pt x="653928" y="252804"/>
                    <a:pt x="653928" y="204596"/>
                  </a:cubicBezTo>
                  <a:cubicBezTo>
                    <a:pt x="653928" y="158648"/>
                    <a:pt x="634243" y="115712"/>
                    <a:pt x="599415" y="86335"/>
                  </a:cubicBezTo>
                  <a:cubicBezTo>
                    <a:pt x="593358" y="81063"/>
                    <a:pt x="592601" y="71270"/>
                    <a:pt x="597901" y="65244"/>
                  </a:cubicBezTo>
                  <a:cubicBezTo>
                    <a:pt x="600551" y="62231"/>
                    <a:pt x="604336" y="60536"/>
                    <a:pt x="608217" y="60254"/>
                  </a:cubicBezTo>
                  <a:close/>
                  <a:moveTo>
                    <a:pt x="170019" y="60254"/>
                  </a:moveTo>
                  <a:cubicBezTo>
                    <a:pt x="173837" y="60536"/>
                    <a:pt x="177561" y="62231"/>
                    <a:pt x="180168" y="65244"/>
                  </a:cubicBezTo>
                  <a:cubicBezTo>
                    <a:pt x="185383" y="71270"/>
                    <a:pt x="184638" y="81063"/>
                    <a:pt x="178679" y="86335"/>
                  </a:cubicBezTo>
                  <a:cubicBezTo>
                    <a:pt x="144413" y="115712"/>
                    <a:pt x="125046" y="158648"/>
                    <a:pt x="125046" y="204596"/>
                  </a:cubicBezTo>
                  <a:cubicBezTo>
                    <a:pt x="125046" y="252804"/>
                    <a:pt x="146648" y="297246"/>
                    <a:pt x="184638" y="327376"/>
                  </a:cubicBezTo>
                  <a:cubicBezTo>
                    <a:pt x="191342" y="331896"/>
                    <a:pt x="192087" y="341688"/>
                    <a:pt x="186872" y="348467"/>
                  </a:cubicBezTo>
                  <a:cubicBezTo>
                    <a:pt x="184638" y="352233"/>
                    <a:pt x="180168" y="353740"/>
                    <a:pt x="175699" y="353740"/>
                  </a:cubicBezTo>
                  <a:cubicBezTo>
                    <a:pt x="171974" y="353740"/>
                    <a:pt x="168995" y="352987"/>
                    <a:pt x="166760" y="350727"/>
                  </a:cubicBezTo>
                  <a:cubicBezTo>
                    <a:pt x="121321" y="315324"/>
                    <a:pt x="95250" y="261843"/>
                    <a:pt x="95250" y="204596"/>
                  </a:cubicBezTo>
                  <a:cubicBezTo>
                    <a:pt x="95250" y="150362"/>
                    <a:pt x="118342" y="99141"/>
                    <a:pt x="159311" y="63738"/>
                  </a:cubicBezTo>
                  <a:cubicBezTo>
                    <a:pt x="162291" y="61101"/>
                    <a:pt x="166202" y="59971"/>
                    <a:pt x="170019" y="60254"/>
                  </a:cubicBezTo>
                  <a:close/>
                  <a:moveTo>
                    <a:pt x="679723" y="1133"/>
                  </a:moveTo>
                  <a:cubicBezTo>
                    <a:pt x="683472" y="1039"/>
                    <a:pt x="687222" y="2350"/>
                    <a:pt x="690222" y="4973"/>
                  </a:cubicBezTo>
                  <a:cubicBezTo>
                    <a:pt x="746466" y="55922"/>
                    <a:pt x="779462" y="128600"/>
                    <a:pt x="779462" y="205023"/>
                  </a:cubicBezTo>
                  <a:cubicBezTo>
                    <a:pt x="779462" y="284444"/>
                    <a:pt x="744216" y="359369"/>
                    <a:pt x="683472" y="410319"/>
                  </a:cubicBezTo>
                  <a:cubicBezTo>
                    <a:pt x="680473" y="412566"/>
                    <a:pt x="677473" y="414065"/>
                    <a:pt x="673723" y="414065"/>
                  </a:cubicBezTo>
                  <a:cubicBezTo>
                    <a:pt x="669974" y="414065"/>
                    <a:pt x="665474" y="411817"/>
                    <a:pt x="662475" y="408820"/>
                  </a:cubicBezTo>
                  <a:cubicBezTo>
                    <a:pt x="657225" y="402077"/>
                    <a:pt x="657975" y="393086"/>
                    <a:pt x="663975" y="387841"/>
                  </a:cubicBezTo>
                  <a:cubicBezTo>
                    <a:pt x="718719" y="342137"/>
                    <a:pt x="749465" y="275453"/>
                    <a:pt x="749465" y="205023"/>
                  </a:cubicBezTo>
                  <a:cubicBezTo>
                    <a:pt x="749465" y="136841"/>
                    <a:pt x="720219" y="72406"/>
                    <a:pt x="670724" y="26701"/>
                  </a:cubicBezTo>
                  <a:cubicBezTo>
                    <a:pt x="664724" y="21456"/>
                    <a:pt x="663975" y="11716"/>
                    <a:pt x="669224" y="5722"/>
                  </a:cubicBezTo>
                  <a:cubicBezTo>
                    <a:pt x="672223" y="2725"/>
                    <a:pt x="675973" y="1226"/>
                    <a:pt x="679723" y="1133"/>
                  </a:cubicBezTo>
                  <a:close/>
                  <a:moveTo>
                    <a:pt x="99739" y="17"/>
                  </a:moveTo>
                  <a:cubicBezTo>
                    <a:pt x="103489" y="205"/>
                    <a:pt x="107239" y="1894"/>
                    <a:pt x="110238" y="4897"/>
                  </a:cubicBezTo>
                  <a:cubicBezTo>
                    <a:pt x="115487" y="10903"/>
                    <a:pt x="115487" y="20663"/>
                    <a:pt x="108738" y="25918"/>
                  </a:cubicBezTo>
                  <a:cubicBezTo>
                    <a:pt x="59243" y="71715"/>
                    <a:pt x="29997" y="136281"/>
                    <a:pt x="29997" y="204601"/>
                  </a:cubicBezTo>
                  <a:cubicBezTo>
                    <a:pt x="29997" y="275173"/>
                    <a:pt x="60743" y="341991"/>
                    <a:pt x="114738" y="387788"/>
                  </a:cubicBezTo>
                  <a:cubicBezTo>
                    <a:pt x="121487" y="393043"/>
                    <a:pt x="122237" y="402053"/>
                    <a:pt x="116987" y="408810"/>
                  </a:cubicBezTo>
                  <a:cubicBezTo>
                    <a:pt x="113988" y="411813"/>
                    <a:pt x="109488" y="414065"/>
                    <a:pt x="105739" y="414065"/>
                  </a:cubicBezTo>
                  <a:cubicBezTo>
                    <a:pt x="101989" y="414065"/>
                    <a:pt x="98989" y="412563"/>
                    <a:pt x="95990" y="410311"/>
                  </a:cubicBezTo>
                  <a:cubicBezTo>
                    <a:pt x="35246" y="359259"/>
                    <a:pt x="0" y="284182"/>
                    <a:pt x="0" y="204601"/>
                  </a:cubicBezTo>
                  <a:cubicBezTo>
                    <a:pt x="0" y="128023"/>
                    <a:pt x="32996" y="55198"/>
                    <a:pt x="89240" y="4146"/>
                  </a:cubicBezTo>
                  <a:cubicBezTo>
                    <a:pt x="92240" y="1143"/>
                    <a:pt x="95990" y="-171"/>
                    <a:pt x="99739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2668" y="6138261"/>
            <a:ext cx="11952649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Microwave </a:t>
            </a:r>
            <a:r>
              <a:rPr lang="en-US" dirty="0" smtClean="0"/>
              <a:t>images are highly reliable for ship classification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-224428" y="1779360"/>
            <a:ext cx="3957824" cy="3446585"/>
            <a:chOff x="3572810" y="2700258"/>
            <a:chExt cx="4256515" cy="357890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810" y="2700258"/>
              <a:ext cx="4107649" cy="357890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379013" y="5645237"/>
              <a:ext cx="2450312" cy="28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©Yomiuri </a:t>
              </a:r>
              <a:r>
                <a:rPr lang="en-US" sz="1200" dirty="0" err="1"/>
                <a:t>Shinbun</a:t>
              </a:r>
              <a:r>
                <a:rPr lang="en-US" sz="1200" dirty="0"/>
                <a:t>, 28/02/2018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-154743" y="5060937"/>
            <a:ext cx="4029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$US23 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 loss </a:t>
            </a: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worldwide per year!</a:t>
            </a:r>
          </a:p>
          <a:p>
            <a:pPr algn="ctr"/>
            <a:endParaRPr lang="en-US" sz="2400" b="1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Conventional </a:t>
            </a:r>
            <a:r>
              <a:rPr lang="en-US" dirty="0" smtClean="0"/>
              <a:t>Methods </a:t>
            </a:r>
            <a:endParaRPr lang="en-US" dirty="0"/>
          </a:p>
        </p:txBody>
      </p:sp>
      <p:grpSp>
        <p:nvGrpSpPr>
          <p:cNvPr id="40" name="Group 36"/>
          <p:cNvGrpSpPr/>
          <p:nvPr/>
        </p:nvGrpSpPr>
        <p:grpSpPr>
          <a:xfrm>
            <a:off x="1788703" y="4087151"/>
            <a:ext cx="7423391" cy="1836708"/>
            <a:chOff x="4385488" y="2165258"/>
            <a:chExt cx="4921647" cy="1491624"/>
          </a:xfrm>
        </p:grpSpPr>
        <p:grpSp>
          <p:nvGrpSpPr>
            <p:cNvPr id="41" name="Group 11"/>
            <p:cNvGrpSpPr/>
            <p:nvPr/>
          </p:nvGrpSpPr>
          <p:grpSpPr>
            <a:xfrm>
              <a:off x="5914234" y="2571879"/>
              <a:ext cx="3392901" cy="647050"/>
              <a:chOff x="3313993" y="4639762"/>
              <a:chExt cx="3452986" cy="370429"/>
            </a:xfrm>
          </p:grpSpPr>
          <p:sp>
            <p:nvSpPr>
              <p:cNvPr id="49" name="Rectangle 12"/>
              <p:cNvSpPr/>
              <p:nvPr/>
            </p:nvSpPr>
            <p:spPr bwMode="auto">
              <a:xfrm>
                <a:off x="3920204" y="4639762"/>
                <a:ext cx="1301814" cy="37042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CNN</a:t>
                </a:r>
              </a:p>
            </p:txBody>
          </p:sp>
          <p:cxnSp>
            <p:nvCxnSpPr>
              <p:cNvPr id="50" name="Straight Arrow Connector 14"/>
              <p:cNvCxnSpPr>
                <a:endCxn id="49" idx="1"/>
              </p:cNvCxnSpPr>
              <p:nvPr/>
            </p:nvCxnSpPr>
            <p:spPr bwMode="auto">
              <a:xfrm>
                <a:off x="3313993" y="4823110"/>
                <a:ext cx="606211" cy="1866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15"/>
              <p:cNvSpPr txBox="1"/>
              <p:nvPr/>
            </p:nvSpPr>
            <p:spPr>
              <a:xfrm>
                <a:off x="5763436" y="4727885"/>
                <a:ext cx="1003543" cy="21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</a:p>
            </p:txBody>
          </p:sp>
          <p:cxnSp>
            <p:nvCxnSpPr>
              <p:cNvPr id="52" name="Straight Arrow Connector 16"/>
              <p:cNvCxnSpPr/>
              <p:nvPr/>
            </p:nvCxnSpPr>
            <p:spPr bwMode="auto">
              <a:xfrm flipV="1">
                <a:off x="5222018" y="4844595"/>
                <a:ext cx="556383" cy="975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24"/>
            <p:cNvGrpSpPr/>
            <p:nvPr/>
          </p:nvGrpSpPr>
          <p:grpSpPr>
            <a:xfrm>
              <a:off x="4385488" y="2165258"/>
              <a:ext cx="1549883" cy="1491624"/>
              <a:chOff x="414866" y="1493183"/>
              <a:chExt cx="1885308" cy="2015066"/>
            </a:xfrm>
          </p:grpSpPr>
          <p:pic>
            <p:nvPicPr>
              <p:cNvPr id="43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66" y="149318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1664014"/>
                <a:ext cx="1184334" cy="118433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33" y="1815415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6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56" y="197653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7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79" y="2137649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8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599" y="2325673"/>
                <a:ext cx="1182575" cy="11825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53" name="TextBox 37"/>
          <p:cNvSpPr txBox="1"/>
          <p:nvPr/>
        </p:nvSpPr>
        <p:spPr>
          <a:xfrm>
            <a:off x="3308913" y="5634077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pic>
        <p:nvPicPr>
          <p:cNvPr id="5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5" y="1546777"/>
            <a:ext cx="1760072" cy="1579899"/>
          </a:xfrm>
          <a:prstGeom prst="rect">
            <a:avLst/>
          </a:prstGeom>
        </p:spPr>
      </p:pic>
      <p:sp>
        <p:nvSpPr>
          <p:cNvPr id="56" name="Rectangle 35"/>
          <p:cNvSpPr/>
          <p:nvPr/>
        </p:nvSpPr>
        <p:spPr bwMode="auto">
          <a:xfrm rot="19947095">
            <a:off x="2117170" y="2201313"/>
            <a:ext cx="1216497" cy="410227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1788703" y="1546777"/>
            <a:ext cx="16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2853011" y="2810403"/>
            <a:ext cx="101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59" name="Rectangle 12"/>
          <p:cNvSpPr/>
          <p:nvPr/>
        </p:nvSpPr>
        <p:spPr bwMode="auto">
          <a:xfrm>
            <a:off x="4517405" y="1778866"/>
            <a:ext cx="2319915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 extractor*</a:t>
            </a:r>
          </a:p>
        </p:txBody>
      </p:sp>
      <p:cxnSp>
        <p:nvCxnSpPr>
          <p:cNvPr id="60" name="Straight Arrow Connector 14"/>
          <p:cNvCxnSpPr>
            <a:endCxn id="59" idx="1"/>
          </p:cNvCxnSpPr>
          <p:nvPr/>
        </p:nvCxnSpPr>
        <p:spPr bwMode="auto">
          <a:xfrm flipV="1">
            <a:off x="3452590" y="2229591"/>
            <a:ext cx="1064815" cy="55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6"/>
          <p:cNvCxnSpPr>
            <a:stCxn id="59" idx="3"/>
            <a:endCxn id="63" idx="1"/>
          </p:cNvCxnSpPr>
          <p:nvPr/>
        </p:nvCxnSpPr>
        <p:spPr bwMode="auto">
          <a:xfrm>
            <a:off x="6837322" y="2229591"/>
            <a:ext cx="965895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Rectangle 12"/>
          <p:cNvSpPr/>
          <p:nvPr/>
        </p:nvSpPr>
        <p:spPr bwMode="auto">
          <a:xfrm>
            <a:off x="7803217" y="1778866"/>
            <a:ext cx="2019719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Classifier (SVM)</a:t>
            </a:r>
          </a:p>
        </p:txBody>
      </p:sp>
      <p:sp>
        <p:nvSpPr>
          <p:cNvPr id="64" name="TextBox 15"/>
          <p:cNvSpPr txBox="1"/>
          <p:nvPr/>
        </p:nvSpPr>
        <p:spPr>
          <a:xfrm>
            <a:off x="10160380" y="1998758"/>
            <a:ext cx="9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65" name="Straight Arrow Connector 16"/>
          <p:cNvCxnSpPr>
            <a:stCxn id="63" idx="3"/>
            <a:endCxn id="64" idx="1"/>
          </p:cNvCxnSpPr>
          <p:nvPr/>
        </p:nvCxnSpPr>
        <p:spPr bwMode="auto">
          <a:xfrm flipV="1">
            <a:off x="9822936" y="2229591"/>
            <a:ext cx="337444" cy="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>
          <a:xfrm>
            <a:off x="4239706" y="2805462"/>
            <a:ext cx="385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*Length, Area, Intensity, … etc.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0" y="6067398"/>
            <a:ext cx="1219200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These methods classify a ship based on its appearance in image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57" y="814466"/>
            <a:ext cx="73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Hand-crafted </a:t>
            </a: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(HCF)-based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" y="3436099"/>
            <a:ext cx="85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Convolutional Neural Network (CNN)-based</a:t>
            </a:r>
          </a:p>
        </p:txBody>
      </p:sp>
    </p:spTree>
    <p:extLst>
      <p:ext uri="{BB962C8B-B14F-4D97-AF65-F5344CB8AC3E}">
        <p14:creationId xmlns:p14="http://schemas.microsoft.com/office/powerpoint/2010/main" val="723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96" r="57925" b="66432"/>
          <a:stretch/>
        </p:blipFill>
        <p:spPr>
          <a:xfrm>
            <a:off x="8867992" y="2161268"/>
            <a:ext cx="2142037" cy="171666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blipFill rotWithShape="0">
                <a:blip r:embed="rId4"/>
                <a:stretch>
                  <a:fillRect l="-904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9" t="901" r="7849" b="66717"/>
          <a:stretch/>
        </p:blipFill>
        <p:spPr>
          <a:xfrm>
            <a:off x="8854008" y="4425730"/>
            <a:ext cx="2190088" cy="169042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8" name="Rounded Rectangular Callout 57"/>
          <p:cNvSpPr/>
          <p:nvPr/>
        </p:nvSpPr>
        <p:spPr bwMode="auto">
          <a:xfrm>
            <a:off x="4737720" y="3304068"/>
            <a:ext cx="3225149" cy="908163"/>
          </a:xfrm>
          <a:prstGeom prst="wedgeRoundRectCallout">
            <a:avLst>
              <a:gd name="adj1" fmla="val -39829"/>
              <a:gd name="adj2" fmla="val 99540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Same ship viewed under different angles</a:t>
            </a:r>
            <a:endParaRPr kumimoji="1" lang="en-US" sz="240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50373" y="35053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60418" y="573473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433" y="2008485"/>
            <a:ext cx="6951319" cy="3867021"/>
            <a:chOff x="-177979" y="1328764"/>
            <a:chExt cx="6595356" cy="3635645"/>
          </a:xfrm>
        </p:grpSpPr>
        <p:grpSp>
          <p:nvGrpSpPr>
            <p:cNvPr id="24" name="Group 23"/>
            <p:cNvGrpSpPr/>
            <p:nvPr/>
          </p:nvGrpSpPr>
          <p:grpSpPr>
            <a:xfrm>
              <a:off x="167978" y="1741268"/>
              <a:ext cx="695971" cy="179865"/>
              <a:chOff x="2043158" y="1705564"/>
              <a:chExt cx="709205" cy="203499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auto">
              <a:xfrm>
                <a:off x="2316479" y="1705564"/>
                <a:ext cx="162561" cy="177825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2526303" y="1658302"/>
                <a:ext cx="178798" cy="273322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 bwMode="auto">
              <a:xfrm rot="5400000">
                <a:off x="2062331" y="1686392"/>
                <a:ext cx="203498" cy="241843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490611" y="1927042"/>
              <a:ext cx="9451" cy="231516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5" idx="4"/>
            </p:cNvCxnSpPr>
            <p:nvPr/>
          </p:nvCxnSpPr>
          <p:spPr bwMode="auto">
            <a:xfrm>
              <a:off x="515963" y="1898441"/>
              <a:ext cx="2301691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73" r="-3175"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 bwMode="auto">
            <a:xfrm flipV="1">
              <a:off x="863950" y="4942449"/>
              <a:ext cx="5553427" cy="1466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765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-177979" y="1328764"/>
              <a:ext cx="1507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Satellite</a:t>
              </a:r>
            </a:p>
          </p:txBody>
        </p:sp>
        <p:cxnSp>
          <p:nvCxnSpPr>
            <p:cNvPr id="35" name="Straight Arrow Connector 34"/>
            <p:cNvCxnSpPr>
              <a:stCxn id="25" idx="4"/>
            </p:cNvCxnSpPr>
            <p:nvPr/>
          </p:nvCxnSpPr>
          <p:spPr bwMode="auto">
            <a:xfrm>
              <a:off x="515963" y="1898441"/>
              <a:ext cx="4257745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グループ化 187"/>
            <p:cNvGrpSpPr>
              <a:grpSpLocks noChangeAspect="1"/>
            </p:cNvGrpSpPr>
            <p:nvPr/>
          </p:nvGrpSpPr>
          <p:grpSpPr bwMode="gray">
            <a:xfrm>
              <a:off x="2320159" y="4497314"/>
              <a:ext cx="1237995" cy="467095"/>
              <a:chOff x="7128818" y="3367088"/>
              <a:chExt cx="1413680" cy="533400"/>
            </a:xfrm>
          </p:grpSpPr>
          <p:sp>
            <p:nvSpPr>
              <p:cNvPr id="39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0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187"/>
            <p:cNvGrpSpPr>
              <a:grpSpLocks noChangeAspect="1"/>
            </p:cNvGrpSpPr>
            <p:nvPr/>
          </p:nvGrpSpPr>
          <p:grpSpPr bwMode="gray">
            <a:xfrm>
              <a:off x="4256305" y="4496156"/>
              <a:ext cx="1225011" cy="462196"/>
              <a:chOff x="7128818" y="3367088"/>
              <a:chExt cx="1413680" cy="533400"/>
            </a:xfrm>
          </p:grpSpPr>
          <p:sp>
            <p:nvSpPr>
              <p:cNvPr id="42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" name="Straight Arrow Connector 58"/>
            <p:cNvCxnSpPr>
              <a:endCxn id="37" idx="1"/>
            </p:cNvCxnSpPr>
            <p:nvPr/>
          </p:nvCxnSpPr>
          <p:spPr bwMode="auto">
            <a:xfrm flipV="1">
              <a:off x="538471" y="1822687"/>
              <a:ext cx="4844647" cy="915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rc 31"/>
            <p:cNvSpPr/>
            <p:nvPr/>
          </p:nvSpPr>
          <p:spPr>
            <a:xfrm rot="4570599">
              <a:off x="413206" y="1830012"/>
              <a:ext cx="370995" cy="560838"/>
            </a:xfrm>
            <a:prstGeom prst="arc">
              <a:avLst>
                <a:gd name="adj1" fmla="val 18663440"/>
                <a:gd name="adj2" fmla="val 2382091"/>
              </a:avLst>
            </a:prstGeom>
            <a:ln w="19050">
              <a:solidFill>
                <a:srgbClr val="2784B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35"/>
            <p:cNvSpPr/>
            <p:nvPr/>
          </p:nvSpPr>
          <p:spPr>
            <a:xfrm rot="5400000">
              <a:off x="286069" y="1906099"/>
              <a:ext cx="888019" cy="1000611"/>
            </a:xfrm>
            <a:prstGeom prst="arc">
              <a:avLst>
                <a:gd name="adj1" fmla="val 15710038"/>
                <a:gd name="adj2" fmla="val 1873818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3168" y="1664972"/>
            <a:ext cx="22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877" y="4957046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Azimuth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19531" y="2448367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5853" y="6240813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Only image information is insufficient for robust classification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1" y="1246757"/>
            <a:ext cx="12191999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Labelled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 images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 few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learn all possible variations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649" y="713987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Appearance of a ship varies with satellite viewing angle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749152" y="2611782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9996386" y="4819737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0127209" y="4957046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0230233" y="5131290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3633</TotalTime>
  <Words>2155</Words>
  <Application>Microsoft Office PowerPoint</Application>
  <PresentationFormat>Widescreen</PresentationFormat>
  <Paragraphs>671</Paragraphs>
  <Slides>43</Slides>
  <Notes>8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-apple-system</vt:lpstr>
      <vt:lpstr>Meiryo</vt:lpstr>
      <vt:lpstr>Meiryo</vt:lpstr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Towards Geospatial Intelligence  with AI</vt:lpstr>
      <vt:lpstr>About Me</vt:lpstr>
      <vt:lpstr>Career Interests</vt:lpstr>
      <vt:lpstr>Overview of My Projects</vt:lpstr>
      <vt:lpstr>Today I will present</vt:lpstr>
      <vt:lpstr>Today I will present</vt:lpstr>
      <vt:lpstr>Motivation</vt:lpstr>
      <vt:lpstr>Conventional Methods </vt:lpstr>
      <vt:lpstr>Problem</vt:lpstr>
      <vt:lpstr>Proposed Method</vt:lpstr>
      <vt:lpstr>Experiments</vt:lpstr>
      <vt:lpstr>Results</vt:lpstr>
      <vt:lpstr>Today I will present</vt:lpstr>
      <vt:lpstr>Motivation</vt:lpstr>
      <vt:lpstr>Conventional Method</vt:lpstr>
      <vt:lpstr>Proposed Method</vt:lpstr>
      <vt:lpstr>Proposed Method</vt:lpstr>
      <vt:lpstr>Experiments : Parking Lot Monitoring</vt:lpstr>
      <vt:lpstr>Result [1/2] : f-measure</vt:lpstr>
      <vt:lpstr>Result [2/2] : Change Maps</vt:lpstr>
      <vt:lpstr>Current Work: Improving Proposed Network</vt:lpstr>
      <vt:lpstr>Proposed Method : Multitask Siamese Network</vt:lpstr>
      <vt:lpstr>Collaboration Activities</vt:lpstr>
      <vt:lpstr>Today I will present</vt:lpstr>
      <vt:lpstr>Motivation</vt:lpstr>
      <vt:lpstr>Brain tumor and its types</vt:lpstr>
      <vt:lpstr>Role of MRI images</vt:lpstr>
      <vt:lpstr>Challenges in MRI-based Brain Tumor Segmentation</vt:lpstr>
      <vt:lpstr>Challenges in MRI-based Brain Tumor Segmentation</vt:lpstr>
      <vt:lpstr>Challenges in MRI-based Brain Tumor Segmentation</vt:lpstr>
      <vt:lpstr>MRI Pre-processing</vt:lpstr>
      <vt:lpstr>Challenges in MRI-based Brain Tumor Segmentation</vt:lpstr>
      <vt:lpstr>Solution</vt:lpstr>
      <vt:lpstr>Experimental Set-up for Evaluation</vt:lpstr>
      <vt:lpstr>Future Directions</vt:lpstr>
      <vt:lpstr>References</vt:lpstr>
      <vt:lpstr>Conclusion</vt:lpstr>
      <vt:lpstr>Brain tumor and its types</vt:lpstr>
      <vt:lpstr>Challenges in MRI-based Brain Tumor Segmentation</vt:lpstr>
      <vt:lpstr>Motivation</vt:lpstr>
      <vt:lpstr>My approach to enter medical image analysis field</vt:lpstr>
      <vt:lpstr>MRI-based brain tumor segmentation methods</vt:lpstr>
      <vt:lpstr>Contents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0000016446351</dc:creator>
  <cp:lastModifiedBy>0000016446351</cp:lastModifiedBy>
  <cp:revision>203</cp:revision>
  <dcterms:created xsi:type="dcterms:W3CDTF">2019-08-06T09:58:54Z</dcterms:created>
  <dcterms:modified xsi:type="dcterms:W3CDTF">2019-08-18T14:38:48Z</dcterms:modified>
</cp:coreProperties>
</file>